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121"/>
  </p:notesMasterIdLst>
  <p:sldIdLst>
    <p:sldId id="256" r:id="rId2"/>
    <p:sldId id="257" r:id="rId3"/>
    <p:sldId id="816" r:id="rId4"/>
    <p:sldId id="817" r:id="rId5"/>
    <p:sldId id="821" r:id="rId6"/>
    <p:sldId id="819" r:id="rId7"/>
    <p:sldId id="820" r:id="rId8"/>
    <p:sldId id="818" r:id="rId9"/>
    <p:sldId id="258" r:id="rId10"/>
    <p:sldId id="259" r:id="rId11"/>
    <p:sldId id="704" r:id="rId12"/>
    <p:sldId id="703" r:id="rId13"/>
    <p:sldId id="358" r:id="rId14"/>
    <p:sldId id="702" r:id="rId15"/>
    <p:sldId id="811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812" r:id="rId30"/>
    <p:sldId id="359" r:id="rId31"/>
    <p:sldId id="273" r:id="rId32"/>
    <p:sldId id="274" r:id="rId33"/>
    <p:sldId id="275" r:id="rId34"/>
    <p:sldId id="276" r:id="rId35"/>
    <p:sldId id="277" r:id="rId36"/>
    <p:sldId id="279" r:id="rId37"/>
    <p:sldId id="280" r:id="rId38"/>
    <p:sldId id="281" r:id="rId39"/>
    <p:sldId id="360" r:id="rId40"/>
    <p:sldId id="282" r:id="rId41"/>
    <p:sldId id="283" r:id="rId42"/>
    <p:sldId id="284" r:id="rId43"/>
    <p:sldId id="790" r:id="rId44"/>
    <p:sldId id="286" r:id="rId45"/>
    <p:sldId id="287" r:id="rId46"/>
    <p:sldId id="789" r:id="rId47"/>
    <p:sldId id="791" r:id="rId48"/>
    <p:sldId id="288" r:id="rId49"/>
    <p:sldId id="682" r:id="rId50"/>
    <p:sldId id="289" r:id="rId51"/>
    <p:sldId id="71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1" r:id="rId62"/>
    <p:sldId id="361" r:id="rId63"/>
    <p:sldId id="355" r:id="rId64"/>
    <p:sldId id="356" r:id="rId65"/>
    <p:sldId id="357" r:id="rId66"/>
    <p:sldId id="302" r:id="rId67"/>
    <p:sldId id="303" r:id="rId68"/>
    <p:sldId id="304" r:id="rId69"/>
    <p:sldId id="669" r:id="rId70"/>
    <p:sldId id="814" r:id="rId71"/>
    <p:sldId id="305" r:id="rId72"/>
    <p:sldId id="306" r:id="rId73"/>
    <p:sldId id="307" r:id="rId74"/>
    <p:sldId id="308" r:id="rId75"/>
    <p:sldId id="309" r:id="rId76"/>
    <p:sldId id="822" r:id="rId77"/>
    <p:sldId id="823" r:id="rId78"/>
    <p:sldId id="824" r:id="rId79"/>
    <p:sldId id="825" r:id="rId80"/>
    <p:sldId id="826" r:id="rId81"/>
    <p:sldId id="827" r:id="rId82"/>
    <p:sldId id="828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3" r:id="rId119"/>
    <p:sldId id="354" r:id="rId120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68728-B9EC-094B-8D9B-5310E8689598}" v="224" dt="2022-10-28T01:23:59.46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94626"/>
  </p:normalViewPr>
  <p:slideViewPr>
    <p:cSldViewPr snapToGrid="0" snapToObjects="1">
      <p:cViewPr varScale="1">
        <p:scale>
          <a:sx n="85" d="100"/>
          <a:sy n="85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현준" userId="2a61c25f-14a3-461d-afad-db9c681ac447" providerId="ADAL" clId="{50968728-B9EC-094B-8D9B-5310E8689598}"/>
    <pc:docChg chg="undo redo custSel modSld">
      <pc:chgData name="신 현준" userId="2a61c25f-14a3-461d-afad-db9c681ac447" providerId="ADAL" clId="{50968728-B9EC-094B-8D9B-5310E8689598}" dt="2022-11-02T00:44:49.245" v="609" actId="403"/>
      <pc:docMkLst>
        <pc:docMk/>
      </pc:docMkLst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5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6"/>
            <ac:spMk id="27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6"/>
            <ac:spMk id="274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5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7"/>
            <ac:spMk id="27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7"/>
            <ac:spMk id="277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5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8"/>
            <ac:spMk id="3" creationId="{A056F609-92F0-7049-AAC7-EBDFA15DA605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8"/>
            <ac:spMk id="28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5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59"/>
            <ac:spMk id="28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60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0"/>
            <ac:spMk id="3" creationId="{22482ED2-6AFD-664F-9BD9-0D60F39C123C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0"/>
            <ac:spMk id="293" creationId="{00000000-0000-0000-0000-000000000000}"/>
          </ac:spMkLst>
        </pc:spChg>
      </pc:sldChg>
      <pc:sldChg chg="modSp mod">
        <pc:chgData name="신 현준" userId="2a61c25f-14a3-461d-afad-db9c681ac447" providerId="ADAL" clId="{50968728-B9EC-094B-8D9B-5310E8689598}" dt="2022-10-28T01:11:17.004" v="104" actId="403"/>
        <pc:sldMkLst>
          <pc:docMk/>
          <pc:sldMk cId="0" sldId="26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1"/>
            <ac:spMk id="29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1"/>
            <ac:spMk id="29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0.053" v="100" actId="403"/>
          <ac:spMkLst>
            <pc:docMk/>
            <pc:sldMk cId="0" sldId="261"/>
            <ac:spMk id="29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0.053" v="100" actId="403"/>
          <ac:spMkLst>
            <pc:docMk/>
            <pc:sldMk cId="0" sldId="261"/>
            <ac:spMk id="29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0.053" v="100" actId="403"/>
          <ac:spMkLst>
            <pc:docMk/>
            <pc:sldMk cId="0" sldId="261"/>
            <ac:spMk id="30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0.053" v="100" actId="403"/>
          <ac:spMkLst>
            <pc:docMk/>
            <pc:sldMk cId="0" sldId="261"/>
            <ac:spMk id="30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0.053" v="100" actId="403"/>
          <ac:spMkLst>
            <pc:docMk/>
            <pc:sldMk cId="0" sldId="261"/>
            <ac:spMk id="302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0:43.300" v="77" actId="122"/>
          <ac:spMkLst>
            <pc:docMk/>
            <pc:sldMk cId="0" sldId="261"/>
            <ac:spMk id="30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04.954" v="98" actId="403"/>
          <ac:spMkLst>
            <pc:docMk/>
            <pc:sldMk cId="0" sldId="261"/>
            <ac:spMk id="30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04.954" v="98" actId="403"/>
          <ac:spMkLst>
            <pc:docMk/>
            <pc:sldMk cId="0" sldId="261"/>
            <ac:spMk id="30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04.954" v="98" actId="403"/>
          <ac:spMkLst>
            <pc:docMk/>
            <pc:sldMk cId="0" sldId="261"/>
            <ac:spMk id="31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04.954" v="98" actId="403"/>
          <ac:spMkLst>
            <pc:docMk/>
            <pc:sldMk cId="0" sldId="261"/>
            <ac:spMk id="31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04.954" v="98" actId="403"/>
          <ac:spMkLst>
            <pc:docMk/>
            <pc:sldMk cId="0" sldId="261"/>
            <ac:spMk id="312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3.654" v="102" actId="403"/>
          <ac:spMkLst>
            <pc:docMk/>
            <pc:sldMk cId="0" sldId="261"/>
            <ac:spMk id="31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3.654" v="102" actId="403"/>
          <ac:spMkLst>
            <pc:docMk/>
            <pc:sldMk cId="0" sldId="261"/>
            <ac:spMk id="31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3.654" v="102" actId="403"/>
          <ac:spMkLst>
            <pc:docMk/>
            <pc:sldMk cId="0" sldId="261"/>
            <ac:spMk id="31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3.654" v="102" actId="403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3.654" v="102" actId="403"/>
          <ac:spMkLst>
            <pc:docMk/>
            <pc:sldMk cId="0" sldId="261"/>
            <ac:spMk id="31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0:50.231" v="80" actId="122"/>
          <ac:spMkLst>
            <pc:docMk/>
            <pc:sldMk cId="0" sldId="261"/>
            <ac:spMk id="32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7.004" v="104" actId="403"/>
          <ac:spMkLst>
            <pc:docMk/>
            <pc:sldMk cId="0" sldId="261"/>
            <ac:spMk id="32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7.004" v="104" actId="403"/>
          <ac:spMkLst>
            <pc:docMk/>
            <pc:sldMk cId="0" sldId="261"/>
            <ac:spMk id="32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7.004" v="104" actId="403"/>
          <ac:spMkLst>
            <pc:docMk/>
            <pc:sldMk cId="0" sldId="261"/>
            <ac:spMk id="32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7.004" v="104" actId="403"/>
          <ac:spMkLst>
            <pc:docMk/>
            <pc:sldMk cId="0" sldId="261"/>
            <ac:spMk id="32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17.004" v="104" actId="403"/>
          <ac:spMkLst>
            <pc:docMk/>
            <pc:sldMk cId="0" sldId="261"/>
            <ac:spMk id="328" creationId="{00000000-0000-0000-0000-000000000000}"/>
          </ac:spMkLst>
        </pc:spChg>
        <pc:grpChg chg="mod">
          <ac:chgData name="신 현준" userId="2a61c25f-14a3-461d-afad-db9c681ac447" providerId="ADAL" clId="{50968728-B9EC-094B-8D9B-5310E8689598}" dt="2022-10-28T01:10:56.750" v="96" actId="1036"/>
          <ac:grpSpMkLst>
            <pc:docMk/>
            <pc:sldMk cId="0" sldId="261"/>
            <ac:grpSpMk id="303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0:56.750" v="96" actId="1036"/>
          <ac:grpSpMkLst>
            <pc:docMk/>
            <pc:sldMk cId="0" sldId="261"/>
            <ac:grpSpMk id="307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0:56.750" v="96" actId="1036"/>
          <ac:grpSpMkLst>
            <pc:docMk/>
            <pc:sldMk cId="0" sldId="261"/>
            <ac:grpSpMk id="313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0:46.451" v="79" actId="14100"/>
          <ac:grpSpMkLst>
            <pc:docMk/>
            <pc:sldMk cId="0" sldId="261"/>
            <ac:grpSpMk id="323" creationId="{00000000-0000-0000-0000-000000000000}"/>
          </ac:grpSpMkLst>
        </pc:grpChg>
      </pc:sldChg>
      <pc:sldChg chg="modSp mod">
        <pc:chgData name="신 현준" userId="2a61c25f-14a3-461d-afad-db9c681ac447" providerId="ADAL" clId="{50968728-B9EC-094B-8D9B-5310E8689598}" dt="2022-10-28T01:11:43.705" v="109" actId="403"/>
        <pc:sldMkLst>
          <pc:docMk/>
          <pc:sldMk cId="0" sldId="26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2"/>
            <ac:spMk id="33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2"/>
            <ac:spMk id="332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24.734" v="105" actId="122"/>
          <ac:spMkLst>
            <pc:docMk/>
            <pc:sldMk cId="0" sldId="262"/>
            <ac:spMk id="33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24.734" v="105" actId="122"/>
          <ac:spMkLst>
            <pc:docMk/>
            <pc:sldMk cId="0" sldId="262"/>
            <ac:spMk id="33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24.734" v="105" actId="122"/>
          <ac:spMkLst>
            <pc:docMk/>
            <pc:sldMk cId="0" sldId="262"/>
            <ac:spMk id="33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24.734" v="105" actId="122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24.734" v="105" actId="122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24.734" v="105" actId="122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43.705" v="109" actId="403"/>
          <ac:spMkLst>
            <pc:docMk/>
            <pc:sldMk cId="0" sldId="262"/>
            <ac:spMk id="34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43.705" v="109" actId="403"/>
          <ac:spMkLst>
            <pc:docMk/>
            <pc:sldMk cId="0" sldId="262"/>
            <ac:spMk id="34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43.705" v="109" actId="403"/>
          <ac:spMkLst>
            <pc:docMk/>
            <pc:sldMk cId="0" sldId="262"/>
            <ac:spMk id="34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43.705" v="109" actId="403"/>
          <ac:spMkLst>
            <pc:docMk/>
            <pc:sldMk cId="0" sldId="262"/>
            <ac:spMk id="348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1:59.856" v="113" actId="122"/>
        <pc:sldMkLst>
          <pc:docMk/>
          <pc:sldMk cId="0" sldId="263"/>
        </pc:sldMkLst>
        <pc:spChg chg="add del mod">
          <ac:chgData name="신 현준" userId="2a61c25f-14a3-461d-afad-db9c681ac447" providerId="ADAL" clId="{50968728-B9EC-094B-8D9B-5310E8689598}" dt="2022-10-28T01:11:49.857" v="111"/>
          <ac:spMkLst>
            <pc:docMk/>
            <pc:sldMk cId="0" sldId="263"/>
            <ac:spMk id="2" creationId="{9256514C-80DF-628C-F2E0-10FA53ED2592}"/>
          </ac:spMkLst>
        </pc:spChg>
        <pc:spChg chg="add mod">
          <ac:chgData name="신 현준" userId="2a61c25f-14a3-461d-afad-db9c681ac447" providerId="ADAL" clId="{50968728-B9EC-094B-8D9B-5310E8689598}" dt="2022-10-28T01:11:51.386" v="112"/>
          <ac:spMkLst>
            <pc:docMk/>
            <pc:sldMk cId="0" sldId="263"/>
            <ac:spMk id="3" creationId="{CD3D551B-3D53-E426-EA1D-696F3814F44B}"/>
          </ac:spMkLst>
        </pc:spChg>
        <pc:spChg chg="mod">
          <ac:chgData name="신 현준" userId="2a61c25f-14a3-461d-afad-db9c681ac447" providerId="ADAL" clId="{50968728-B9EC-094B-8D9B-5310E8689598}" dt="2022-10-28T01:11:49.857" v="111"/>
          <ac:spMkLst>
            <pc:docMk/>
            <pc:sldMk cId="0" sldId="263"/>
            <ac:spMk id="350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1:49.857" v="111"/>
          <ac:spMkLst>
            <pc:docMk/>
            <pc:sldMk cId="0" sldId="263"/>
            <ac:spMk id="35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59.856" v="113" actId="122"/>
          <ac:spMkLst>
            <pc:docMk/>
            <pc:sldMk cId="0" sldId="263"/>
            <ac:spMk id="35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59.856" v="113" actId="122"/>
          <ac:spMkLst>
            <pc:docMk/>
            <pc:sldMk cId="0" sldId="263"/>
            <ac:spMk id="35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59.856" v="113" actId="122"/>
          <ac:spMkLst>
            <pc:docMk/>
            <pc:sldMk cId="0" sldId="263"/>
            <ac:spMk id="35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59.856" v="113" actId="122"/>
          <ac:spMkLst>
            <pc:docMk/>
            <pc:sldMk cId="0" sldId="263"/>
            <ac:spMk id="35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59.856" v="113" actId="122"/>
          <ac:spMkLst>
            <pc:docMk/>
            <pc:sldMk cId="0" sldId="263"/>
            <ac:spMk id="36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1:59.856" v="113" actId="122"/>
          <ac:spMkLst>
            <pc:docMk/>
            <pc:sldMk cId="0" sldId="263"/>
            <ac:spMk id="363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2:08.328" v="116"/>
        <pc:sldMkLst>
          <pc:docMk/>
          <pc:sldMk cId="0" sldId="264"/>
        </pc:sldMkLst>
        <pc:spChg chg="add del mod">
          <ac:chgData name="신 현준" userId="2a61c25f-14a3-461d-afad-db9c681ac447" providerId="ADAL" clId="{50968728-B9EC-094B-8D9B-5310E8689598}" dt="2022-10-28T01:12:07.320" v="115"/>
          <ac:spMkLst>
            <pc:docMk/>
            <pc:sldMk cId="0" sldId="264"/>
            <ac:spMk id="2" creationId="{A033799F-EE6A-338A-0F42-C0C77A6DB8BE}"/>
          </ac:spMkLst>
        </pc:spChg>
        <pc:spChg chg="add mod">
          <ac:chgData name="신 현준" userId="2a61c25f-14a3-461d-afad-db9c681ac447" providerId="ADAL" clId="{50968728-B9EC-094B-8D9B-5310E8689598}" dt="2022-10-28T01:12:08.328" v="116"/>
          <ac:spMkLst>
            <pc:docMk/>
            <pc:sldMk cId="0" sldId="264"/>
            <ac:spMk id="3" creationId="{E34E6582-F946-5F7B-410C-EDFEED8AD5B3}"/>
          </ac:spMkLst>
        </pc:spChg>
        <pc:spChg chg="mod">
          <ac:chgData name="신 현준" userId="2a61c25f-14a3-461d-afad-db9c681ac447" providerId="ADAL" clId="{50968728-B9EC-094B-8D9B-5310E8689598}" dt="2022-10-28T01:12:07.320" v="115"/>
          <ac:spMkLst>
            <pc:docMk/>
            <pc:sldMk cId="0" sldId="264"/>
            <ac:spMk id="365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2:07.320" v="115"/>
          <ac:spMkLst>
            <pc:docMk/>
            <pc:sldMk cId="0" sldId="264"/>
            <ac:spMk id="366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6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5"/>
            <ac:spMk id="36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5"/>
            <ac:spMk id="36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6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6"/>
            <ac:spMk id="38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6"/>
            <ac:spMk id="388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6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7"/>
            <ac:spMk id="40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7"/>
            <ac:spMk id="408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6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8"/>
            <ac:spMk id="43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8"/>
            <ac:spMk id="437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6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9"/>
            <ac:spMk id="45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69"/>
            <ac:spMk id="457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70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0"/>
            <ac:spMk id="48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0"/>
            <ac:spMk id="48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7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1"/>
            <ac:spMk id="3" creationId="{B1159B71-2310-E347-9320-F8D407BAB40E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1"/>
            <ac:spMk id="488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7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2"/>
            <ac:spMk id="493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2:52.333" v="131"/>
        <pc:sldMkLst>
          <pc:docMk/>
          <pc:sldMk cId="0" sldId="273"/>
        </pc:sldMkLst>
        <pc:spChg chg="add del mod">
          <ac:chgData name="신 현준" userId="2a61c25f-14a3-461d-afad-db9c681ac447" providerId="ADAL" clId="{50968728-B9EC-094B-8D9B-5310E8689598}" dt="2022-10-28T01:12:50.990" v="130"/>
          <ac:spMkLst>
            <pc:docMk/>
            <pc:sldMk cId="0" sldId="273"/>
            <ac:spMk id="3" creationId="{BD36411D-C6C6-10C7-451C-10F51CE75A39}"/>
          </ac:spMkLst>
        </pc:spChg>
        <pc:spChg chg="add mod">
          <ac:chgData name="신 현준" userId="2a61c25f-14a3-461d-afad-db9c681ac447" providerId="ADAL" clId="{50968728-B9EC-094B-8D9B-5310E8689598}" dt="2022-10-28T01:12:52.333" v="131"/>
          <ac:spMkLst>
            <pc:docMk/>
            <pc:sldMk cId="0" sldId="273"/>
            <ac:spMk id="4" creationId="{498B7643-659D-5EFB-0880-570E864E66D2}"/>
          </ac:spMkLst>
        </pc:spChg>
        <pc:spChg chg="mod">
          <ac:chgData name="신 현준" userId="2a61c25f-14a3-461d-afad-db9c681ac447" providerId="ADAL" clId="{50968728-B9EC-094B-8D9B-5310E8689598}" dt="2022-10-28T01:12:50.990" v="130"/>
          <ac:spMkLst>
            <pc:docMk/>
            <pc:sldMk cId="0" sldId="273"/>
            <ac:spMk id="532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2:50.990" v="130"/>
          <ac:spMkLst>
            <pc:docMk/>
            <pc:sldMk cId="0" sldId="273"/>
            <ac:spMk id="53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7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4"/>
            <ac:spMk id="2" creationId="{4FEB0F34-B808-7240-A33F-DB3AF9C1844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4"/>
            <ac:spMk id="54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7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5"/>
            <ac:spMk id="57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5"/>
            <ac:spMk id="576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3:01.657" v="134"/>
        <pc:sldMkLst>
          <pc:docMk/>
          <pc:sldMk cId="0" sldId="276"/>
        </pc:sldMkLst>
        <pc:spChg chg="del mod">
          <ac:chgData name="신 현준" userId="2a61c25f-14a3-461d-afad-db9c681ac447" providerId="ADAL" clId="{50968728-B9EC-094B-8D9B-5310E8689598}" dt="2022-10-28T01:13:00.691" v="133"/>
          <ac:spMkLst>
            <pc:docMk/>
            <pc:sldMk cId="0" sldId="276"/>
            <ac:spMk id="2" creationId="{AE0627FF-A96F-1240-88A1-9A056EC93630}"/>
          </ac:spMkLst>
        </pc:spChg>
        <pc:spChg chg="add mod">
          <ac:chgData name="신 현준" userId="2a61c25f-14a3-461d-afad-db9c681ac447" providerId="ADAL" clId="{50968728-B9EC-094B-8D9B-5310E8689598}" dt="2022-10-28T01:13:01.657" v="134"/>
          <ac:spMkLst>
            <pc:docMk/>
            <pc:sldMk cId="0" sldId="276"/>
            <ac:spMk id="4" creationId="{C91B1F80-B348-F065-1233-27A14EA845BD}"/>
          </ac:spMkLst>
        </pc:spChg>
        <pc:spChg chg="add mod">
          <ac:chgData name="신 현준" userId="2a61c25f-14a3-461d-afad-db9c681ac447" providerId="ADAL" clId="{50968728-B9EC-094B-8D9B-5310E8689598}" dt="2022-10-28T01:13:00.691" v="133"/>
          <ac:spMkLst>
            <pc:docMk/>
            <pc:sldMk cId="0" sldId="276"/>
            <ac:spMk id="5" creationId="{315EFB6E-232D-B6B3-0761-8D31D3B7CF5A}"/>
          </ac:spMkLst>
        </pc:spChg>
        <pc:spChg chg="del mod">
          <ac:chgData name="신 현준" userId="2a61c25f-14a3-461d-afad-db9c681ac447" providerId="ADAL" clId="{50968728-B9EC-094B-8D9B-5310E8689598}" dt="2022-10-28T01:13:00.691" v="133"/>
          <ac:spMkLst>
            <pc:docMk/>
            <pc:sldMk cId="0" sldId="276"/>
            <ac:spMk id="580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7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7"/>
            <ac:spMk id="59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77"/>
            <ac:spMk id="595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4:05.882" v="196" actId="20577"/>
        <pc:sldMkLst>
          <pc:docMk/>
          <pc:sldMk cId="0" sldId="279"/>
        </pc:sldMkLst>
        <pc:spChg chg="add del mod">
          <ac:chgData name="신 현준" userId="2a61c25f-14a3-461d-afad-db9c681ac447" providerId="ADAL" clId="{50968728-B9EC-094B-8D9B-5310E8689598}" dt="2022-10-28T01:13:10.177" v="136"/>
          <ac:spMkLst>
            <pc:docMk/>
            <pc:sldMk cId="0" sldId="279"/>
            <ac:spMk id="2" creationId="{249E4BF4-28A1-DC33-31B0-604111F62B8A}"/>
          </ac:spMkLst>
        </pc:spChg>
        <pc:spChg chg="add mod">
          <ac:chgData name="신 현준" userId="2a61c25f-14a3-461d-afad-db9c681ac447" providerId="ADAL" clId="{50968728-B9EC-094B-8D9B-5310E8689598}" dt="2022-10-28T01:13:11.439" v="137"/>
          <ac:spMkLst>
            <pc:docMk/>
            <pc:sldMk cId="0" sldId="279"/>
            <ac:spMk id="3" creationId="{7D365586-4DFB-5BB8-FAA6-89C44B2F9688}"/>
          </ac:spMkLst>
        </pc:spChg>
        <pc:spChg chg="mod">
          <ac:chgData name="신 현준" userId="2a61c25f-14a3-461d-afad-db9c681ac447" providerId="ADAL" clId="{50968728-B9EC-094B-8D9B-5310E8689598}" dt="2022-10-28T01:14:05.882" v="196" actId="20577"/>
          <ac:spMkLst>
            <pc:docMk/>
            <pc:sldMk cId="0" sldId="279"/>
            <ac:spMk id="648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3:10.177" v="136"/>
          <ac:spMkLst>
            <pc:docMk/>
            <pc:sldMk cId="0" sldId="279"/>
            <ac:spMk id="649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4:14.737" v="199"/>
        <pc:sldMkLst>
          <pc:docMk/>
          <pc:sldMk cId="0" sldId="280"/>
        </pc:sldMkLst>
        <pc:spChg chg="add del mod">
          <ac:chgData name="신 현준" userId="2a61c25f-14a3-461d-afad-db9c681ac447" providerId="ADAL" clId="{50968728-B9EC-094B-8D9B-5310E8689598}" dt="2022-10-28T01:14:13.559" v="198"/>
          <ac:spMkLst>
            <pc:docMk/>
            <pc:sldMk cId="0" sldId="280"/>
            <ac:spMk id="2" creationId="{845581E9-5AD6-DAD5-FE82-1A25360D62AD}"/>
          </ac:spMkLst>
        </pc:spChg>
        <pc:spChg chg="add mod">
          <ac:chgData name="신 현준" userId="2a61c25f-14a3-461d-afad-db9c681ac447" providerId="ADAL" clId="{50968728-B9EC-094B-8D9B-5310E8689598}" dt="2022-10-28T01:14:14.737" v="199"/>
          <ac:spMkLst>
            <pc:docMk/>
            <pc:sldMk cId="0" sldId="280"/>
            <ac:spMk id="3" creationId="{BB5AF91C-1F70-77AF-1628-3C2557D65B7F}"/>
          </ac:spMkLst>
        </pc:spChg>
        <pc:spChg chg="mod">
          <ac:chgData name="신 현준" userId="2a61c25f-14a3-461d-afad-db9c681ac447" providerId="ADAL" clId="{50968728-B9EC-094B-8D9B-5310E8689598}" dt="2022-10-28T01:14:13.559" v="198"/>
          <ac:spMkLst>
            <pc:docMk/>
            <pc:sldMk cId="0" sldId="280"/>
            <ac:spMk id="651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4:13.559" v="198"/>
          <ac:spMkLst>
            <pc:docMk/>
            <pc:sldMk cId="0" sldId="280"/>
            <ac:spMk id="652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8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1"/>
            <ac:spMk id="65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1"/>
            <ac:spMk id="65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8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2"/>
            <ac:spMk id="65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2"/>
            <ac:spMk id="658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8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3"/>
            <ac:spMk id="66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3"/>
            <ac:spMk id="666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4:32.870" v="202"/>
        <pc:sldMkLst>
          <pc:docMk/>
          <pc:sldMk cId="0" sldId="284"/>
        </pc:sldMkLst>
        <pc:spChg chg="add del mod">
          <ac:chgData name="신 현준" userId="2a61c25f-14a3-461d-afad-db9c681ac447" providerId="ADAL" clId="{50968728-B9EC-094B-8D9B-5310E8689598}" dt="2022-10-28T01:14:31.843" v="201"/>
          <ac:spMkLst>
            <pc:docMk/>
            <pc:sldMk cId="0" sldId="284"/>
            <ac:spMk id="2" creationId="{57C4B95C-D671-DC3E-040F-5C6ED12837BC}"/>
          </ac:spMkLst>
        </pc:spChg>
        <pc:spChg chg="add mod">
          <ac:chgData name="신 현준" userId="2a61c25f-14a3-461d-afad-db9c681ac447" providerId="ADAL" clId="{50968728-B9EC-094B-8D9B-5310E8689598}" dt="2022-10-28T01:14:32.870" v="202"/>
          <ac:spMkLst>
            <pc:docMk/>
            <pc:sldMk cId="0" sldId="284"/>
            <ac:spMk id="3" creationId="{32E28A43-A3E1-5929-FC11-8AA003DDD26A}"/>
          </ac:spMkLst>
        </pc:spChg>
        <pc:spChg chg="mod">
          <ac:chgData name="신 현준" userId="2a61c25f-14a3-461d-afad-db9c681ac447" providerId="ADAL" clId="{50968728-B9EC-094B-8D9B-5310E8689598}" dt="2022-10-28T01:14:31.843" v="201"/>
          <ac:spMkLst>
            <pc:docMk/>
            <pc:sldMk cId="0" sldId="284"/>
            <ac:spMk id="673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4:31.843" v="201"/>
          <ac:spMkLst>
            <pc:docMk/>
            <pc:sldMk cId="0" sldId="284"/>
            <ac:spMk id="674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8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6"/>
            <ac:spMk id="68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6"/>
            <ac:spMk id="68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8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7"/>
            <ac:spMk id="70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7"/>
            <ac:spMk id="702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8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8"/>
            <ac:spMk id="70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88"/>
            <ac:spMk id="709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5:14.892" v="211"/>
        <pc:sldMkLst>
          <pc:docMk/>
          <pc:sldMk cId="0" sldId="289"/>
        </pc:sldMkLst>
        <pc:spChg chg="add del mod">
          <ac:chgData name="신 현준" userId="2a61c25f-14a3-461d-afad-db9c681ac447" providerId="ADAL" clId="{50968728-B9EC-094B-8D9B-5310E8689598}" dt="2022-10-28T01:15:13.662" v="210"/>
          <ac:spMkLst>
            <pc:docMk/>
            <pc:sldMk cId="0" sldId="289"/>
            <ac:spMk id="2" creationId="{2B212B9D-173B-B48A-D6B6-50BE2E565850}"/>
          </ac:spMkLst>
        </pc:spChg>
        <pc:spChg chg="add mod">
          <ac:chgData name="신 현준" userId="2a61c25f-14a3-461d-afad-db9c681ac447" providerId="ADAL" clId="{50968728-B9EC-094B-8D9B-5310E8689598}" dt="2022-10-28T01:15:14.892" v="211"/>
          <ac:spMkLst>
            <pc:docMk/>
            <pc:sldMk cId="0" sldId="289"/>
            <ac:spMk id="3" creationId="{546A20FC-6887-F90E-CB75-19D167018864}"/>
          </ac:spMkLst>
        </pc:spChg>
        <pc:spChg chg="mod">
          <ac:chgData name="신 현준" userId="2a61c25f-14a3-461d-afad-db9c681ac447" providerId="ADAL" clId="{50968728-B9EC-094B-8D9B-5310E8689598}" dt="2022-10-28T01:15:13.662" v="210"/>
          <ac:spMkLst>
            <pc:docMk/>
            <pc:sldMk cId="0" sldId="289"/>
            <ac:spMk id="722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5:13.662" v="210"/>
          <ac:spMkLst>
            <pc:docMk/>
            <pc:sldMk cId="0" sldId="289"/>
            <ac:spMk id="723" creationId="{00000000-0000-0000-0000-000000000000}"/>
          </ac:spMkLst>
        </pc:spChg>
      </pc:sldChg>
      <pc:sldChg chg="modSp mod">
        <pc:chgData name="신 현준" userId="2a61c25f-14a3-461d-afad-db9c681ac447" providerId="ADAL" clId="{50968728-B9EC-094B-8D9B-5310E8689598}" dt="2022-10-28T01:16:07.742" v="303" actId="1036"/>
        <pc:sldMkLst>
          <pc:docMk/>
          <pc:sldMk cId="0" sldId="291"/>
        </pc:sldMkLst>
        <pc:spChg chg="mod">
          <ac:chgData name="신 현준" userId="2a61c25f-14a3-461d-afad-db9c681ac447" providerId="ADAL" clId="{50968728-B9EC-094B-8D9B-5310E8689598}" dt="2022-10-28T01:15:59.211" v="276" actId="1036"/>
          <ac:spMkLst>
            <pc:docMk/>
            <pc:sldMk cId="0" sldId="291"/>
            <ac:spMk id="50" creationId="{18573E89-3586-E64F-A8DB-87ABA0B5F636}"/>
          </ac:spMkLst>
        </pc:spChg>
        <pc:spChg chg="mod">
          <ac:chgData name="신 현준" userId="2a61c25f-14a3-461d-afad-db9c681ac447" providerId="ADAL" clId="{50968728-B9EC-094B-8D9B-5310E8689598}" dt="2022-10-28T01:16:03.444" v="290" actId="1036"/>
          <ac:spMkLst>
            <pc:docMk/>
            <pc:sldMk cId="0" sldId="291"/>
            <ac:spMk id="51" creationId="{7ECE4B18-5F4E-6144-8AA5-44F1BADEBF00}"/>
          </ac:spMkLst>
        </pc:spChg>
        <pc:spChg chg="mod">
          <ac:chgData name="신 현준" userId="2a61c25f-14a3-461d-afad-db9c681ac447" providerId="ADAL" clId="{50968728-B9EC-094B-8D9B-5310E8689598}" dt="2022-10-28T01:16:07.742" v="303" actId="1036"/>
          <ac:spMkLst>
            <pc:docMk/>
            <pc:sldMk cId="0" sldId="291"/>
            <ac:spMk id="52" creationId="{B12D8099-57E3-0F42-BE0E-EF83CF0ACC28}"/>
          </ac:spMkLst>
        </pc:spChg>
        <pc:spChg chg="mod">
          <ac:chgData name="신 현준" userId="2a61c25f-14a3-461d-afad-db9c681ac447" providerId="ADAL" clId="{50968728-B9EC-094B-8D9B-5310E8689598}" dt="2022-10-28T01:15:52.691" v="258" actId="14"/>
          <ac:spMkLst>
            <pc:docMk/>
            <pc:sldMk cId="0" sldId="291"/>
            <ac:spMk id="74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1"/>
            <ac:spMk id="74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9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2"/>
            <ac:spMk id="78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2"/>
            <ac:spMk id="789" creationId="{00000000-0000-0000-0000-000000000000}"/>
          </ac:spMkLst>
        </pc:spChg>
      </pc:sldChg>
      <pc:sldChg chg="modSp mod">
        <pc:chgData name="신 현준" userId="2a61c25f-14a3-461d-afad-db9c681ac447" providerId="ADAL" clId="{50968728-B9EC-094B-8D9B-5310E8689598}" dt="2022-10-28T01:18:22.028" v="430" actId="403"/>
        <pc:sldMkLst>
          <pc:docMk/>
          <pc:sldMk cId="0" sldId="29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3"/>
            <ac:spMk id="81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3"/>
            <ac:spMk id="81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8:22.028" v="430" actId="403"/>
          <ac:spMkLst>
            <pc:docMk/>
            <pc:sldMk cId="0" sldId="293"/>
            <ac:spMk id="822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8:18.429" v="427" actId="14100"/>
          <ac:spMkLst>
            <pc:docMk/>
            <pc:sldMk cId="0" sldId="293"/>
            <ac:spMk id="82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8:12.616" v="426" actId="1035"/>
          <ac:spMkLst>
            <pc:docMk/>
            <pc:sldMk cId="0" sldId="293"/>
            <ac:spMk id="825" creationId="{00000000-0000-0000-0000-000000000000}"/>
          </ac:spMkLst>
        </pc:spChg>
        <pc:grpChg chg="mod">
          <ac:chgData name="신 현준" userId="2a61c25f-14a3-461d-afad-db9c681ac447" providerId="ADAL" clId="{50968728-B9EC-094B-8D9B-5310E8689598}" dt="2022-10-28T01:18:12.616" v="426" actId="1035"/>
          <ac:grpSpMkLst>
            <pc:docMk/>
            <pc:sldMk cId="0" sldId="293"/>
            <ac:grpSpMk id="828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8:12.616" v="426" actId="1035"/>
          <ac:grpSpMkLst>
            <pc:docMk/>
            <pc:sldMk cId="0" sldId="293"/>
            <ac:grpSpMk id="831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8:12.616" v="426" actId="1035"/>
          <ac:grpSpMkLst>
            <pc:docMk/>
            <pc:sldMk cId="0" sldId="293"/>
            <ac:grpSpMk id="834" creationId="{00000000-0000-0000-0000-000000000000}"/>
          </ac:grpSpMkLst>
        </pc:grpChg>
        <pc:picChg chg="mod">
          <ac:chgData name="신 현준" userId="2a61c25f-14a3-461d-afad-db9c681ac447" providerId="ADAL" clId="{50968728-B9EC-094B-8D9B-5310E8689598}" dt="2022-10-28T01:18:12.616" v="426" actId="1035"/>
          <ac:picMkLst>
            <pc:docMk/>
            <pc:sldMk cId="0" sldId="293"/>
            <ac:picMk id="2" creationId="{3F296E7F-9192-DF41-BA43-D6E1323DF0AB}"/>
          </ac:picMkLst>
        </pc:picChg>
      </pc:sldChg>
      <pc:sldChg chg="modSp mod">
        <pc:chgData name="신 현준" userId="2a61c25f-14a3-461d-afad-db9c681ac447" providerId="ADAL" clId="{50968728-B9EC-094B-8D9B-5310E8689598}" dt="2022-10-28T01:18:37.926" v="432" actId="403"/>
        <pc:sldMkLst>
          <pc:docMk/>
          <pc:sldMk cId="0" sldId="29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4"/>
            <ac:spMk id="837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4"/>
            <ac:spMk id="83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37.346" v="320" actId="403"/>
          <ac:spMkLst>
            <pc:docMk/>
            <pc:sldMk cId="0" sldId="294"/>
            <ac:spMk id="84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37.346" v="320" actId="403"/>
          <ac:spMkLst>
            <pc:docMk/>
            <pc:sldMk cId="0" sldId="294"/>
            <ac:spMk id="84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37.346" v="320" actId="403"/>
          <ac:spMkLst>
            <pc:docMk/>
            <pc:sldMk cId="0" sldId="294"/>
            <ac:spMk id="84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7:09.075" v="377" actId="1076"/>
          <ac:spMkLst>
            <pc:docMk/>
            <pc:sldMk cId="0" sldId="294"/>
            <ac:spMk id="85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8:37.926" v="432" actId="403"/>
          <ac:spMkLst>
            <pc:docMk/>
            <pc:sldMk cId="0" sldId="294"/>
            <ac:spMk id="85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58.745" v="373" actId="1035"/>
          <ac:spMkLst>
            <pc:docMk/>
            <pc:sldMk cId="0" sldId="294"/>
            <ac:spMk id="85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58.745" v="373" actId="1035"/>
          <ac:spMkLst>
            <pc:docMk/>
            <pc:sldMk cId="0" sldId="294"/>
            <ac:spMk id="86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58.745" v="373" actId="1035"/>
          <ac:spMkLst>
            <pc:docMk/>
            <pc:sldMk cId="0" sldId="294"/>
            <ac:spMk id="86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24.869" v="313" actId="1038"/>
          <ac:spMkLst>
            <pc:docMk/>
            <pc:sldMk cId="0" sldId="294"/>
            <ac:spMk id="86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6:51.503" v="340" actId="1038"/>
          <ac:spMkLst>
            <pc:docMk/>
            <pc:sldMk cId="0" sldId="294"/>
            <ac:spMk id="866" creationId="{00000000-0000-0000-0000-000000000000}"/>
          </ac:spMkLst>
        </pc:spChg>
        <pc:grpChg chg="mod">
          <ac:chgData name="신 현준" userId="2a61c25f-14a3-461d-afad-db9c681ac447" providerId="ADAL" clId="{50968728-B9EC-094B-8D9B-5310E8689598}" dt="2022-10-28T01:16:58.745" v="373" actId="1035"/>
          <ac:grpSpMkLst>
            <pc:docMk/>
            <pc:sldMk cId="0" sldId="294"/>
            <ac:grpSpMk id="856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6:58.745" v="373" actId="1035"/>
          <ac:grpSpMkLst>
            <pc:docMk/>
            <pc:sldMk cId="0" sldId="294"/>
            <ac:grpSpMk id="859" creationId="{00000000-0000-0000-0000-000000000000}"/>
          </ac:grpSpMkLst>
        </pc:grpChg>
        <pc:grpChg chg="mod">
          <ac:chgData name="신 현준" userId="2a61c25f-14a3-461d-afad-db9c681ac447" providerId="ADAL" clId="{50968728-B9EC-094B-8D9B-5310E8689598}" dt="2022-10-28T01:16:58.745" v="373" actId="1035"/>
          <ac:grpSpMkLst>
            <pc:docMk/>
            <pc:sldMk cId="0" sldId="294"/>
            <ac:grpSpMk id="862" creationId="{00000000-0000-0000-0000-000000000000}"/>
          </ac:grpSpMkLst>
        </pc:grpChg>
        <pc:picChg chg="mod">
          <ac:chgData name="신 현준" userId="2a61c25f-14a3-461d-afad-db9c681ac447" providerId="ADAL" clId="{50968728-B9EC-094B-8D9B-5310E8689598}" dt="2022-10-28T01:16:58.745" v="373" actId="1035"/>
          <ac:picMkLst>
            <pc:docMk/>
            <pc:sldMk cId="0" sldId="294"/>
            <ac:picMk id="2" creationId="{60ED8F8D-4306-EF41-961B-397D50D53B3A}"/>
          </ac:picMkLst>
        </pc:pic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9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5"/>
            <ac:spMk id="86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5"/>
            <ac:spMk id="86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9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6"/>
            <ac:spMk id="87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6"/>
            <ac:spMk id="87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9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7"/>
            <ac:spMk id="88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7"/>
            <ac:spMk id="88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29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298"/>
            <ac:spMk id="885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8:54.204" v="435"/>
        <pc:sldMkLst>
          <pc:docMk/>
          <pc:sldMk cId="0" sldId="299"/>
        </pc:sldMkLst>
        <pc:spChg chg="add mod">
          <ac:chgData name="신 현준" userId="2a61c25f-14a3-461d-afad-db9c681ac447" providerId="ADAL" clId="{50968728-B9EC-094B-8D9B-5310E8689598}" dt="2022-10-28T01:18:54.204" v="435"/>
          <ac:spMkLst>
            <pc:docMk/>
            <pc:sldMk cId="0" sldId="299"/>
            <ac:spMk id="2" creationId="{1289B260-7F1F-B16E-485F-A495320C5202}"/>
          </ac:spMkLst>
        </pc:spChg>
        <pc:spChg chg="add mod">
          <ac:chgData name="신 현준" userId="2a61c25f-14a3-461d-afad-db9c681ac447" providerId="ADAL" clId="{50968728-B9EC-094B-8D9B-5310E8689598}" dt="2022-10-28T01:18:53.198" v="434"/>
          <ac:spMkLst>
            <pc:docMk/>
            <pc:sldMk cId="0" sldId="299"/>
            <ac:spMk id="4" creationId="{B34B2837-4B42-8E64-CAD8-1E242C82EF97}"/>
          </ac:spMkLst>
        </pc:spChg>
        <pc:spChg chg="del mod">
          <ac:chgData name="신 현준" userId="2a61c25f-14a3-461d-afad-db9c681ac447" providerId="ADAL" clId="{50968728-B9EC-094B-8D9B-5310E8689598}" dt="2022-10-28T01:18:53.198" v="434"/>
          <ac:spMkLst>
            <pc:docMk/>
            <pc:sldMk cId="0" sldId="299"/>
            <ac:spMk id="897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1"/>
            <ac:spMk id="2" creationId="{0A0AF02B-1598-DC49-A160-C394328A53B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1"/>
            <ac:spMk id="921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19:10.714" v="438"/>
        <pc:sldMkLst>
          <pc:docMk/>
          <pc:sldMk cId="0" sldId="302"/>
        </pc:sldMkLst>
        <pc:spChg chg="add del mod">
          <ac:chgData name="신 현준" userId="2a61c25f-14a3-461d-afad-db9c681ac447" providerId="ADAL" clId="{50968728-B9EC-094B-8D9B-5310E8689598}" dt="2022-10-28T01:19:09.781" v="437"/>
          <ac:spMkLst>
            <pc:docMk/>
            <pc:sldMk cId="0" sldId="302"/>
            <ac:spMk id="2" creationId="{0F64BEC6-0194-6B31-7E26-FBB738A26651}"/>
          </ac:spMkLst>
        </pc:spChg>
        <pc:spChg chg="add mod">
          <ac:chgData name="신 현준" userId="2a61c25f-14a3-461d-afad-db9c681ac447" providerId="ADAL" clId="{50968728-B9EC-094B-8D9B-5310E8689598}" dt="2022-10-28T01:19:10.714" v="438"/>
          <ac:spMkLst>
            <pc:docMk/>
            <pc:sldMk cId="0" sldId="302"/>
            <ac:spMk id="3" creationId="{7A5C9A4F-058C-6568-8E79-EE3C72A105FF}"/>
          </ac:spMkLst>
        </pc:spChg>
        <pc:spChg chg="mod">
          <ac:chgData name="신 현준" userId="2a61c25f-14a3-461d-afad-db9c681ac447" providerId="ADAL" clId="{50968728-B9EC-094B-8D9B-5310E8689598}" dt="2022-10-28T01:19:09.781" v="437"/>
          <ac:spMkLst>
            <pc:docMk/>
            <pc:sldMk cId="0" sldId="302"/>
            <ac:spMk id="933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19:09.781" v="437"/>
          <ac:spMkLst>
            <pc:docMk/>
            <pc:sldMk cId="0" sldId="302"/>
            <ac:spMk id="958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3"/>
            <ac:spMk id="96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3"/>
            <ac:spMk id="96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4"/>
            <ac:spMk id="98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4"/>
            <ac:spMk id="986" creationId="{00000000-0000-0000-0000-000000000000}"/>
          </ac:spMkLst>
        </pc:spChg>
      </pc:sldChg>
      <pc:sldChg chg="addSp delSp modSp">
        <pc:chgData name="신 현준" userId="2a61c25f-14a3-461d-afad-db9c681ac447" providerId="ADAL" clId="{50968728-B9EC-094B-8D9B-5310E8689598}" dt="2022-10-28T01:20:41.927" v="520"/>
        <pc:sldMkLst>
          <pc:docMk/>
          <pc:sldMk cId="0" sldId="305"/>
        </pc:sldMkLst>
        <pc:spChg chg="del mod">
          <ac:chgData name="신 현준" userId="2a61c25f-14a3-461d-afad-db9c681ac447" providerId="ADAL" clId="{50968728-B9EC-094B-8D9B-5310E8689598}" dt="2022-10-28T01:20:40.931" v="519"/>
          <ac:spMkLst>
            <pc:docMk/>
            <pc:sldMk cId="0" sldId="305"/>
            <ac:spMk id="3" creationId="{A02A6743-39F1-4148-9B0E-F3B7F9314DCE}"/>
          </ac:spMkLst>
        </pc:spChg>
        <pc:spChg chg="add del mod">
          <ac:chgData name="신 현준" userId="2a61c25f-14a3-461d-afad-db9c681ac447" providerId="ADAL" clId="{50968728-B9EC-094B-8D9B-5310E8689598}" dt="2022-10-28T01:20:40.931" v="519"/>
          <ac:spMkLst>
            <pc:docMk/>
            <pc:sldMk cId="0" sldId="305"/>
            <ac:spMk id="4" creationId="{06CFA366-0A46-266B-552B-2BCD52996797}"/>
          </ac:spMkLst>
        </pc:spChg>
        <pc:spChg chg="add del mod">
          <ac:chgData name="신 현준" userId="2a61c25f-14a3-461d-afad-db9c681ac447" providerId="ADAL" clId="{50968728-B9EC-094B-8D9B-5310E8689598}" dt="2022-10-28T01:20:41.927" v="520"/>
          <ac:spMkLst>
            <pc:docMk/>
            <pc:sldMk cId="0" sldId="305"/>
            <ac:spMk id="5" creationId="{D9DC9654-7EC5-D2A7-7DE3-A5242827F4E6}"/>
          </ac:spMkLst>
        </pc:spChg>
        <pc:spChg chg="add del mod">
          <ac:chgData name="신 현준" userId="2a61c25f-14a3-461d-afad-db9c681ac447" providerId="ADAL" clId="{50968728-B9EC-094B-8D9B-5310E8689598}" dt="2022-10-28T01:20:41.927" v="520"/>
          <ac:spMkLst>
            <pc:docMk/>
            <pc:sldMk cId="0" sldId="305"/>
            <ac:spMk id="6" creationId="{15D0F1B4-602C-6F2A-51B4-4BBB70922B77}"/>
          </ac:spMkLst>
        </pc:spChg>
        <pc:spChg chg="add mod">
          <ac:chgData name="신 현준" userId="2a61c25f-14a3-461d-afad-db9c681ac447" providerId="ADAL" clId="{50968728-B9EC-094B-8D9B-5310E8689598}" dt="2022-10-28T01:20:41.927" v="520"/>
          <ac:spMkLst>
            <pc:docMk/>
            <pc:sldMk cId="0" sldId="305"/>
            <ac:spMk id="7" creationId="{9E83C106-E1FB-6320-AB55-364263D33401}"/>
          </ac:spMkLst>
        </pc:spChg>
        <pc:spChg chg="mod">
          <ac:chgData name="신 현준" userId="2a61c25f-14a3-461d-afad-db9c681ac447" providerId="ADAL" clId="{50968728-B9EC-094B-8D9B-5310E8689598}" dt="2022-10-28T01:20:41.927" v="520"/>
          <ac:spMkLst>
            <pc:docMk/>
            <pc:sldMk cId="0" sldId="305"/>
            <ac:spMk id="101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6"/>
            <ac:spMk id="2" creationId="{21BAAFD5-A217-7849-BB36-39336E7727CC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6"/>
            <ac:spMk id="101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7"/>
            <ac:spMk id="2" creationId="{7CCA009B-76D2-274D-845A-44B9EAA71338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7"/>
            <ac:spMk id="103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8"/>
            <ac:spMk id="1040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8"/>
            <ac:spMk id="104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0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9"/>
            <ac:spMk id="104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09"/>
            <ac:spMk id="1044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1:03.463" v="523"/>
        <pc:sldMkLst>
          <pc:docMk/>
          <pc:sldMk cId="0" sldId="317"/>
        </pc:sldMkLst>
        <pc:spChg chg="add del mod">
          <ac:chgData name="신 현준" userId="2a61c25f-14a3-461d-afad-db9c681ac447" providerId="ADAL" clId="{50968728-B9EC-094B-8D9B-5310E8689598}" dt="2022-10-28T01:21:02.532" v="522"/>
          <ac:spMkLst>
            <pc:docMk/>
            <pc:sldMk cId="0" sldId="317"/>
            <ac:spMk id="2" creationId="{1805398E-97D0-A0A0-8E4D-F40345A54223}"/>
          </ac:spMkLst>
        </pc:spChg>
        <pc:spChg chg="add mod">
          <ac:chgData name="신 현준" userId="2a61c25f-14a3-461d-afad-db9c681ac447" providerId="ADAL" clId="{50968728-B9EC-094B-8D9B-5310E8689598}" dt="2022-10-28T01:21:03.463" v="523"/>
          <ac:spMkLst>
            <pc:docMk/>
            <pc:sldMk cId="0" sldId="317"/>
            <ac:spMk id="3" creationId="{D9C34FB8-8EF4-F371-5810-A3D9B638A5E4}"/>
          </ac:spMkLst>
        </pc:spChg>
        <pc:spChg chg="mod">
          <ac:chgData name="신 현준" userId="2a61c25f-14a3-461d-afad-db9c681ac447" providerId="ADAL" clId="{50968728-B9EC-094B-8D9B-5310E8689598}" dt="2022-10-28T01:21:02.532" v="522"/>
          <ac:spMkLst>
            <pc:docMk/>
            <pc:sldMk cId="0" sldId="317"/>
            <ac:spMk id="1291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1:02.532" v="522"/>
          <ac:spMkLst>
            <pc:docMk/>
            <pc:sldMk cId="0" sldId="317"/>
            <ac:spMk id="1292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1:23.759" v="529"/>
        <pc:sldMkLst>
          <pc:docMk/>
          <pc:sldMk cId="0" sldId="318"/>
        </pc:sldMkLst>
        <pc:spChg chg="add del mod">
          <ac:chgData name="신 현준" userId="2a61c25f-14a3-461d-afad-db9c681ac447" providerId="ADAL" clId="{50968728-B9EC-094B-8D9B-5310E8689598}" dt="2022-10-28T01:21:22.782" v="528"/>
          <ac:spMkLst>
            <pc:docMk/>
            <pc:sldMk cId="0" sldId="318"/>
            <ac:spMk id="2" creationId="{06FAB481-32D6-354A-9D2E-C7092858594C}"/>
          </ac:spMkLst>
        </pc:spChg>
        <pc:spChg chg="add mod">
          <ac:chgData name="신 현준" userId="2a61c25f-14a3-461d-afad-db9c681ac447" providerId="ADAL" clId="{50968728-B9EC-094B-8D9B-5310E8689598}" dt="2022-10-28T01:21:23.759" v="529"/>
          <ac:spMkLst>
            <pc:docMk/>
            <pc:sldMk cId="0" sldId="318"/>
            <ac:spMk id="3" creationId="{5658600F-95CA-AD19-F44D-EB465EA65394}"/>
          </ac:spMkLst>
        </pc:spChg>
        <pc:spChg chg="mod">
          <ac:chgData name="신 현준" userId="2a61c25f-14a3-461d-afad-db9c681ac447" providerId="ADAL" clId="{50968728-B9EC-094B-8D9B-5310E8689598}" dt="2022-10-28T01:21:22.782" v="528"/>
          <ac:spMkLst>
            <pc:docMk/>
            <pc:sldMk cId="0" sldId="318"/>
            <ac:spMk id="1294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1:22.782" v="528"/>
          <ac:spMkLst>
            <pc:docMk/>
            <pc:sldMk cId="0" sldId="318"/>
            <ac:spMk id="129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811229941" sldId="31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811229941" sldId="319"/>
            <ac:spMk id="128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811229941" sldId="319"/>
            <ac:spMk id="128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563698882" sldId="320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563698882" sldId="320"/>
            <ac:spMk id="1296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563698882" sldId="320"/>
            <ac:spMk id="1297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1:33.986" v="532"/>
        <pc:sldMkLst>
          <pc:docMk/>
          <pc:sldMk cId="983012386" sldId="321"/>
        </pc:sldMkLst>
        <pc:spChg chg="del mod">
          <ac:chgData name="신 현준" userId="2a61c25f-14a3-461d-afad-db9c681ac447" providerId="ADAL" clId="{50968728-B9EC-094B-8D9B-5310E8689598}" dt="2022-10-28T01:21:32.869" v="531"/>
          <ac:spMkLst>
            <pc:docMk/>
            <pc:sldMk cId="983012386" sldId="321"/>
            <ac:spMk id="2" creationId="{7A6C2184-6E5E-DE47-B256-21E8F4A335A1}"/>
          </ac:spMkLst>
        </pc:spChg>
        <pc:spChg chg="add mod">
          <ac:chgData name="신 현준" userId="2a61c25f-14a3-461d-afad-db9c681ac447" providerId="ADAL" clId="{50968728-B9EC-094B-8D9B-5310E8689598}" dt="2022-10-28T01:21:33.986" v="532"/>
          <ac:spMkLst>
            <pc:docMk/>
            <pc:sldMk cId="983012386" sldId="321"/>
            <ac:spMk id="3" creationId="{1C565251-14BF-0BDC-4E13-4F183EEB901A}"/>
          </ac:spMkLst>
        </pc:spChg>
        <pc:spChg chg="add mod">
          <ac:chgData name="신 현준" userId="2a61c25f-14a3-461d-afad-db9c681ac447" providerId="ADAL" clId="{50968728-B9EC-094B-8D9B-5310E8689598}" dt="2022-10-28T01:21:32.869" v="531"/>
          <ac:spMkLst>
            <pc:docMk/>
            <pc:sldMk cId="983012386" sldId="321"/>
            <ac:spMk id="4" creationId="{BC7D2911-A888-F2CD-F817-25CCE99308A3}"/>
          </ac:spMkLst>
        </pc:spChg>
        <pc:spChg chg="del mod">
          <ac:chgData name="신 현준" userId="2a61c25f-14a3-461d-afad-db9c681ac447" providerId="ADAL" clId="{50968728-B9EC-094B-8D9B-5310E8689598}" dt="2022-10-28T01:21:32.869" v="531"/>
          <ac:spMkLst>
            <pc:docMk/>
            <pc:sldMk cId="983012386" sldId="321"/>
            <ac:spMk id="1304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419896481" sldId="32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419896481" sldId="322"/>
            <ac:spMk id="2" creationId="{A6B47DE0-BBB0-F940-A9AA-6197A9EE63EA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419896481" sldId="322"/>
            <ac:spMk id="131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107930621" sldId="32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107930621" sldId="323"/>
            <ac:spMk id="2" creationId="{E6B1C659-F561-6C45-AFAF-EEC81A389497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107930621" sldId="323"/>
            <ac:spMk id="1316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3277817528" sldId="32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277817528" sldId="324"/>
            <ac:spMk id="2" creationId="{BC881BB4-6ED6-F34B-A625-8AF7E4ECC5D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277817528" sldId="324"/>
            <ac:spMk id="132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319835699" sldId="32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319835699" sldId="325"/>
            <ac:spMk id="2" creationId="{163F69AC-46B1-B440-BA49-110A8E6F7F8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319835699" sldId="325"/>
            <ac:spMk id="1330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1:49.764" v="537"/>
        <pc:sldMkLst>
          <pc:docMk/>
          <pc:sldMk cId="0" sldId="326"/>
        </pc:sldMkLst>
        <pc:spChg chg="add del mod">
          <ac:chgData name="신 현준" userId="2a61c25f-14a3-461d-afad-db9c681ac447" providerId="ADAL" clId="{50968728-B9EC-094B-8D9B-5310E8689598}" dt="2022-10-28T01:21:48.817" v="536"/>
          <ac:spMkLst>
            <pc:docMk/>
            <pc:sldMk cId="0" sldId="326"/>
            <ac:spMk id="2" creationId="{7C717ED4-DFAE-26E9-616D-132690E23639}"/>
          </ac:spMkLst>
        </pc:spChg>
        <pc:spChg chg="add mod">
          <ac:chgData name="신 현준" userId="2a61c25f-14a3-461d-afad-db9c681ac447" providerId="ADAL" clId="{50968728-B9EC-094B-8D9B-5310E8689598}" dt="2022-10-28T01:21:49.764" v="537"/>
          <ac:spMkLst>
            <pc:docMk/>
            <pc:sldMk cId="0" sldId="326"/>
            <ac:spMk id="3" creationId="{88FEF631-B478-3AEE-938C-AE60CFEE8BF5}"/>
          </ac:spMkLst>
        </pc:spChg>
        <pc:spChg chg="mod">
          <ac:chgData name="신 현준" userId="2a61c25f-14a3-461d-afad-db9c681ac447" providerId="ADAL" clId="{50968728-B9EC-094B-8D9B-5310E8689598}" dt="2022-10-28T01:21:48.817" v="536"/>
          <ac:spMkLst>
            <pc:docMk/>
            <pc:sldMk cId="0" sldId="326"/>
            <ac:spMk id="1343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1:48.817" v="536"/>
          <ac:spMkLst>
            <pc:docMk/>
            <pc:sldMk cId="0" sldId="326"/>
            <ac:spMk id="1344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1:58.199" v="540"/>
        <pc:sldMkLst>
          <pc:docMk/>
          <pc:sldMk cId="0" sldId="327"/>
        </pc:sldMkLst>
        <pc:spChg chg="add del mod">
          <ac:chgData name="신 현준" userId="2a61c25f-14a3-461d-afad-db9c681ac447" providerId="ADAL" clId="{50968728-B9EC-094B-8D9B-5310E8689598}" dt="2022-10-28T01:21:56.967" v="539"/>
          <ac:spMkLst>
            <pc:docMk/>
            <pc:sldMk cId="0" sldId="327"/>
            <ac:spMk id="2" creationId="{371C30F1-6821-1833-CB4F-5FB9BEAA5E29}"/>
          </ac:spMkLst>
        </pc:spChg>
        <pc:spChg chg="add mod">
          <ac:chgData name="신 현준" userId="2a61c25f-14a3-461d-afad-db9c681ac447" providerId="ADAL" clId="{50968728-B9EC-094B-8D9B-5310E8689598}" dt="2022-10-28T01:21:58.199" v="540"/>
          <ac:spMkLst>
            <pc:docMk/>
            <pc:sldMk cId="0" sldId="327"/>
            <ac:spMk id="3" creationId="{9D5AF004-DEF9-7830-C23F-CFC747402AFD}"/>
          </ac:spMkLst>
        </pc:spChg>
        <pc:spChg chg="mod">
          <ac:chgData name="신 현준" userId="2a61c25f-14a3-461d-afad-db9c681ac447" providerId="ADAL" clId="{50968728-B9EC-094B-8D9B-5310E8689598}" dt="2022-10-28T01:21:56.967" v="539"/>
          <ac:spMkLst>
            <pc:docMk/>
            <pc:sldMk cId="0" sldId="327"/>
            <ac:spMk id="1346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1:56.967" v="539"/>
          <ac:spMkLst>
            <pc:docMk/>
            <pc:sldMk cId="0" sldId="327"/>
            <ac:spMk id="1347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2:03.110" v="544"/>
        <pc:sldMkLst>
          <pc:docMk/>
          <pc:sldMk cId="1864557761" sldId="328"/>
        </pc:sldMkLst>
        <pc:spChg chg="del mod">
          <ac:chgData name="신 현준" userId="2a61c25f-14a3-461d-afad-db9c681ac447" providerId="ADAL" clId="{50968728-B9EC-094B-8D9B-5310E8689598}" dt="2022-10-28T01:22:01.761" v="542"/>
          <ac:spMkLst>
            <pc:docMk/>
            <pc:sldMk cId="1864557761" sldId="328"/>
            <ac:spMk id="2" creationId="{255D99C0-2D2D-6A4E-97EC-3F6FB9D929CA}"/>
          </ac:spMkLst>
        </pc:spChg>
        <pc:spChg chg="add del mod">
          <ac:chgData name="신 현준" userId="2a61c25f-14a3-461d-afad-db9c681ac447" providerId="ADAL" clId="{50968728-B9EC-094B-8D9B-5310E8689598}" dt="2022-10-28T01:22:02.228" v="543"/>
          <ac:spMkLst>
            <pc:docMk/>
            <pc:sldMk cId="1864557761" sldId="328"/>
            <ac:spMk id="3" creationId="{63920E4F-D1A9-E47F-60E5-14ADC52F4CAF}"/>
          </ac:spMkLst>
        </pc:spChg>
        <pc:spChg chg="add del mod">
          <ac:chgData name="신 현준" userId="2a61c25f-14a3-461d-afad-db9c681ac447" providerId="ADAL" clId="{50968728-B9EC-094B-8D9B-5310E8689598}" dt="2022-10-28T01:22:02.228" v="543"/>
          <ac:spMkLst>
            <pc:docMk/>
            <pc:sldMk cId="1864557761" sldId="328"/>
            <ac:spMk id="4" creationId="{2F63F5FF-3446-16F4-F94C-AE7DE68BFAFB}"/>
          </ac:spMkLst>
        </pc:spChg>
        <pc:spChg chg="add mod">
          <ac:chgData name="신 현준" userId="2a61c25f-14a3-461d-afad-db9c681ac447" providerId="ADAL" clId="{50968728-B9EC-094B-8D9B-5310E8689598}" dt="2022-10-28T01:22:03.110" v="544"/>
          <ac:spMkLst>
            <pc:docMk/>
            <pc:sldMk cId="1864557761" sldId="328"/>
            <ac:spMk id="5" creationId="{BB32C65E-19F9-A0D8-0D8A-D187BB0A9554}"/>
          </ac:spMkLst>
        </pc:spChg>
        <pc:spChg chg="add mod">
          <ac:chgData name="신 현준" userId="2a61c25f-14a3-461d-afad-db9c681ac447" providerId="ADAL" clId="{50968728-B9EC-094B-8D9B-5310E8689598}" dt="2022-10-28T01:22:02.228" v="543"/>
          <ac:spMkLst>
            <pc:docMk/>
            <pc:sldMk cId="1864557761" sldId="328"/>
            <ac:spMk id="6" creationId="{90B56DAD-B6A7-AD77-954E-3E99091E0D98}"/>
          </ac:spMkLst>
        </pc:spChg>
        <pc:spChg chg="del mod">
          <ac:chgData name="신 현준" userId="2a61c25f-14a3-461d-afad-db9c681ac447" providerId="ADAL" clId="{50968728-B9EC-094B-8D9B-5310E8689598}" dt="2022-10-28T01:22:01.761" v="542"/>
          <ac:spMkLst>
            <pc:docMk/>
            <pc:sldMk cId="1864557761" sldId="328"/>
            <ac:spMk id="1341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2:23.746" v="547"/>
        <pc:sldMkLst>
          <pc:docMk/>
          <pc:sldMk cId="3495620341" sldId="329"/>
        </pc:sldMkLst>
        <pc:spChg chg="del mod">
          <ac:chgData name="신 현준" userId="2a61c25f-14a3-461d-afad-db9c681ac447" providerId="ADAL" clId="{50968728-B9EC-094B-8D9B-5310E8689598}" dt="2022-10-28T01:22:22.800" v="546"/>
          <ac:spMkLst>
            <pc:docMk/>
            <pc:sldMk cId="3495620341" sldId="329"/>
            <ac:spMk id="2" creationId="{845094E1-93BE-0C44-95CA-4C7B62667C59}"/>
          </ac:spMkLst>
        </pc:spChg>
        <pc:spChg chg="add mod">
          <ac:chgData name="신 현준" userId="2a61c25f-14a3-461d-afad-db9c681ac447" providerId="ADAL" clId="{50968728-B9EC-094B-8D9B-5310E8689598}" dt="2022-10-28T01:22:23.746" v="547"/>
          <ac:spMkLst>
            <pc:docMk/>
            <pc:sldMk cId="3495620341" sldId="329"/>
            <ac:spMk id="3" creationId="{402A1453-97E2-93A7-0386-7673EA7B29EA}"/>
          </ac:spMkLst>
        </pc:spChg>
        <pc:spChg chg="add mod">
          <ac:chgData name="신 현준" userId="2a61c25f-14a3-461d-afad-db9c681ac447" providerId="ADAL" clId="{50968728-B9EC-094B-8D9B-5310E8689598}" dt="2022-10-28T01:22:22.800" v="546"/>
          <ac:spMkLst>
            <pc:docMk/>
            <pc:sldMk cId="3495620341" sldId="329"/>
            <ac:spMk id="4" creationId="{EFC15099-3595-C189-7F11-C744E70EE320}"/>
          </ac:spMkLst>
        </pc:spChg>
        <pc:spChg chg="del mod">
          <ac:chgData name="신 현준" userId="2a61c25f-14a3-461d-afad-db9c681ac447" providerId="ADAL" clId="{50968728-B9EC-094B-8D9B-5310E8689598}" dt="2022-10-28T01:22:22.800" v="546"/>
          <ac:spMkLst>
            <pc:docMk/>
            <pc:sldMk cId="3495620341" sldId="329"/>
            <ac:spMk id="1346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2:30.215" v="551"/>
        <pc:sldMkLst>
          <pc:docMk/>
          <pc:sldMk cId="3017459857" sldId="330"/>
        </pc:sldMkLst>
        <pc:spChg chg="add del mod">
          <ac:chgData name="신 현준" userId="2a61c25f-14a3-461d-afad-db9c681ac447" providerId="ADAL" clId="{50968728-B9EC-094B-8D9B-5310E8689598}" dt="2022-10-28T01:22:28.615" v="549"/>
          <ac:spMkLst>
            <pc:docMk/>
            <pc:sldMk cId="3017459857" sldId="330"/>
            <ac:spMk id="2" creationId="{047A8505-8A11-F97A-FA37-09B149F339B4}"/>
          </ac:spMkLst>
        </pc:spChg>
        <pc:spChg chg="add del mod">
          <ac:chgData name="신 현준" userId="2a61c25f-14a3-461d-afad-db9c681ac447" providerId="ADAL" clId="{50968728-B9EC-094B-8D9B-5310E8689598}" dt="2022-10-28T01:22:29.364" v="550"/>
          <ac:spMkLst>
            <pc:docMk/>
            <pc:sldMk cId="3017459857" sldId="330"/>
            <ac:spMk id="3" creationId="{E09E664C-38A2-030D-5C64-EC5B6F5E22BD}"/>
          </ac:spMkLst>
        </pc:spChg>
        <pc:spChg chg="add del mod">
          <ac:chgData name="신 현준" userId="2a61c25f-14a3-461d-afad-db9c681ac447" providerId="ADAL" clId="{50968728-B9EC-094B-8D9B-5310E8689598}" dt="2022-10-28T01:22:29.364" v="550"/>
          <ac:spMkLst>
            <pc:docMk/>
            <pc:sldMk cId="3017459857" sldId="330"/>
            <ac:spMk id="4" creationId="{C8AC0FBB-545D-AEA9-D8C1-C296FD0EF9B0}"/>
          </ac:spMkLst>
        </pc:spChg>
        <pc:spChg chg="add mod">
          <ac:chgData name="신 현준" userId="2a61c25f-14a3-461d-afad-db9c681ac447" providerId="ADAL" clId="{50968728-B9EC-094B-8D9B-5310E8689598}" dt="2022-10-28T01:22:30.215" v="551"/>
          <ac:spMkLst>
            <pc:docMk/>
            <pc:sldMk cId="3017459857" sldId="330"/>
            <ac:spMk id="5" creationId="{41D4FE85-C517-7B42-ABBF-35F0C9BAA72B}"/>
          </ac:spMkLst>
        </pc:spChg>
        <pc:spChg chg="mod">
          <ac:chgData name="신 현준" userId="2a61c25f-14a3-461d-afad-db9c681ac447" providerId="ADAL" clId="{50968728-B9EC-094B-8D9B-5310E8689598}" dt="2022-10-28T01:22:29.364" v="550"/>
          <ac:spMkLst>
            <pc:docMk/>
            <pc:sldMk cId="3017459857" sldId="330"/>
            <ac:spMk id="1350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2:28.615" v="549"/>
          <ac:spMkLst>
            <pc:docMk/>
            <pc:sldMk cId="3017459857" sldId="330"/>
            <ac:spMk id="135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3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1"/>
            <ac:spMk id="1364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1"/>
            <ac:spMk id="136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3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2"/>
            <ac:spMk id="136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2"/>
            <ac:spMk id="136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3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3"/>
            <ac:spMk id="3" creationId="{01307E2C-E559-2E45-90F2-C8781C7D032A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3"/>
            <ac:spMk id="137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0" sldId="33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4"/>
            <ac:spMk id="1375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0" sldId="334"/>
            <ac:spMk id="1376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064988176" sldId="33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064988176" sldId="335"/>
            <ac:spMk id="2" creationId="{7E3993F5-A611-5C49-ABE2-DFFD08AAFD15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064988176" sldId="335"/>
            <ac:spMk id="1377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808651590" sldId="33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808651590" sldId="336"/>
            <ac:spMk id="2" creationId="{9924719E-3334-3B4C-A9B8-6F6AA574D15A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808651590" sldId="336"/>
            <ac:spMk id="138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313758958" sldId="33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313758958" sldId="337"/>
            <ac:spMk id="2" creationId="{0CE7C37B-FE79-F548-AD5E-0327FA160565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313758958" sldId="337"/>
            <ac:spMk id="141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557557083" sldId="33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557557083" sldId="338"/>
            <ac:spMk id="2" creationId="{4820FC24-F8D2-6544-8B52-1E83DAF958E9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557557083" sldId="338"/>
            <ac:spMk id="1441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882072538" sldId="33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882072538" sldId="339"/>
            <ac:spMk id="2" creationId="{5F4A3D32-9A57-8A42-A654-840C6CD47ECF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882072538" sldId="339"/>
            <ac:spMk id="1469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542122046" sldId="340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542122046" sldId="340"/>
            <ac:spMk id="2" creationId="{BEFF286D-37A0-2944-BBB9-6C1288A72F42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542122046" sldId="340"/>
            <ac:spMk id="1486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3891311283" sldId="34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891311283" sldId="342"/>
            <ac:spMk id="1511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891311283" sldId="342"/>
            <ac:spMk id="1512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2:54.017" v="554"/>
        <pc:sldMkLst>
          <pc:docMk/>
          <pc:sldMk cId="3964438955" sldId="343"/>
        </pc:sldMkLst>
        <pc:spChg chg="add del mod">
          <ac:chgData name="신 현준" userId="2a61c25f-14a3-461d-afad-db9c681ac447" providerId="ADAL" clId="{50968728-B9EC-094B-8D9B-5310E8689598}" dt="2022-10-28T01:22:52.468" v="553"/>
          <ac:spMkLst>
            <pc:docMk/>
            <pc:sldMk cId="3964438955" sldId="343"/>
            <ac:spMk id="2" creationId="{0BD21AF1-53C8-3947-01F3-4A8CA0F2DDD3}"/>
          </ac:spMkLst>
        </pc:spChg>
        <pc:spChg chg="add mod">
          <ac:chgData name="신 현준" userId="2a61c25f-14a3-461d-afad-db9c681ac447" providerId="ADAL" clId="{50968728-B9EC-094B-8D9B-5310E8689598}" dt="2022-10-28T01:22:54.017" v="554"/>
          <ac:spMkLst>
            <pc:docMk/>
            <pc:sldMk cId="3964438955" sldId="343"/>
            <ac:spMk id="3" creationId="{4C0FE03A-739D-D10C-C4C7-C45435E21CD8}"/>
          </ac:spMkLst>
        </pc:spChg>
        <pc:spChg chg="mod">
          <ac:chgData name="신 현준" userId="2a61c25f-14a3-461d-afad-db9c681ac447" providerId="ADAL" clId="{50968728-B9EC-094B-8D9B-5310E8689598}" dt="2022-10-28T01:22:52.468" v="553"/>
          <ac:spMkLst>
            <pc:docMk/>
            <pc:sldMk cId="3964438955" sldId="343"/>
            <ac:spMk id="1514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2:52.468" v="553"/>
          <ac:spMkLst>
            <pc:docMk/>
            <pc:sldMk cId="3964438955" sldId="343"/>
            <ac:spMk id="1515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3640919476" sldId="34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640919476" sldId="344"/>
            <ac:spMk id="152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640919476" sldId="344"/>
            <ac:spMk id="1524" creationId="{00000000-0000-0000-0000-000000000000}"/>
          </ac:spMkLst>
        </pc:spChg>
      </pc:sldChg>
      <pc:sldChg chg="modSp mod">
        <pc:chgData name="신 현준" userId="2a61c25f-14a3-461d-afad-db9c681ac447" providerId="ADAL" clId="{50968728-B9EC-094B-8D9B-5310E8689598}" dt="2022-10-28T01:23:02.707" v="567" actId="1036"/>
        <pc:sldMkLst>
          <pc:docMk/>
          <pc:sldMk cId="3777197680" sldId="34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777197680" sldId="345"/>
            <ac:spMk id="2" creationId="{E4EAE2C9-41BE-E443-B8A6-2EA780D4596F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777197680" sldId="345"/>
            <ac:spMk id="1528" creationId="{00000000-0000-0000-0000-000000000000}"/>
          </ac:spMkLst>
        </pc:spChg>
        <pc:picChg chg="mod">
          <ac:chgData name="신 현준" userId="2a61c25f-14a3-461d-afad-db9c681ac447" providerId="ADAL" clId="{50968728-B9EC-094B-8D9B-5310E8689598}" dt="2022-10-28T01:23:02.707" v="567" actId="1036"/>
          <ac:picMkLst>
            <pc:docMk/>
            <pc:sldMk cId="3777197680" sldId="345"/>
            <ac:picMk id="1529" creationId="{00000000-0000-0000-0000-000000000000}"/>
          </ac:picMkLst>
        </pc:picChg>
      </pc:sldChg>
      <pc:sldChg chg="addSp delSp modSp mod">
        <pc:chgData name="신 현준" userId="2a61c25f-14a3-461d-afad-db9c681ac447" providerId="ADAL" clId="{50968728-B9EC-094B-8D9B-5310E8689598}" dt="2022-10-28T01:23:12.039" v="570"/>
        <pc:sldMkLst>
          <pc:docMk/>
          <pc:sldMk cId="1345438126" sldId="346"/>
        </pc:sldMkLst>
        <pc:spChg chg="add del mod">
          <ac:chgData name="신 현준" userId="2a61c25f-14a3-461d-afad-db9c681ac447" providerId="ADAL" clId="{50968728-B9EC-094B-8D9B-5310E8689598}" dt="2022-10-28T01:23:11.001" v="569"/>
          <ac:spMkLst>
            <pc:docMk/>
            <pc:sldMk cId="1345438126" sldId="346"/>
            <ac:spMk id="2" creationId="{7E863666-A45E-CDC9-1741-B8E15A27EBE1}"/>
          </ac:spMkLst>
        </pc:spChg>
        <pc:spChg chg="add mod">
          <ac:chgData name="신 현준" userId="2a61c25f-14a3-461d-afad-db9c681ac447" providerId="ADAL" clId="{50968728-B9EC-094B-8D9B-5310E8689598}" dt="2022-10-28T01:23:12.039" v="570"/>
          <ac:spMkLst>
            <pc:docMk/>
            <pc:sldMk cId="1345438126" sldId="346"/>
            <ac:spMk id="3" creationId="{7CF50E9D-E548-F454-AD51-683EB9F0B6BB}"/>
          </ac:spMkLst>
        </pc:spChg>
        <pc:spChg chg="mod">
          <ac:chgData name="신 현준" userId="2a61c25f-14a3-461d-afad-db9c681ac447" providerId="ADAL" clId="{50968728-B9EC-094B-8D9B-5310E8689598}" dt="2022-10-28T01:23:11.001" v="569"/>
          <ac:spMkLst>
            <pc:docMk/>
            <pc:sldMk cId="1345438126" sldId="346"/>
            <ac:spMk id="1531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11.001" v="569"/>
          <ac:spMkLst>
            <pc:docMk/>
            <pc:sldMk cId="1345438126" sldId="346"/>
            <ac:spMk id="1532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3:17.676" v="574"/>
        <pc:sldMkLst>
          <pc:docMk/>
          <pc:sldMk cId="2415033020" sldId="347"/>
        </pc:sldMkLst>
        <pc:spChg chg="add del mod">
          <ac:chgData name="신 현준" userId="2a61c25f-14a3-461d-afad-db9c681ac447" providerId="ADAL" clId="{50968728-B9EC-094B-8D9B-5310E8689598}" dt="2022-10-28T01:23:16.480" v="572"/>
          <ac:spMkLst>
            <pc:docMk/>
            <pc:sldMk cId="2415033020" sldId="347"/>
            <ac:spMk id="2" creationId="{2C3DC496-E837-7560-617F-7FB7EBEC179D}"/>
          </ac:spMkLst>
        </pc:spChg>
        <pc:spChg chg="add del mod">
          <ac:chgData name="신 현준" userId="2a61c25f-14a3-461d-afad-db9c681ac447" providerId="ADAL" clId="{50968728-B9EC-094B-8D9B-5310E8689598}" dt="2022-10-28T01:23:16.764" v="573"/>
          <ac:spMkLst>
            <pc:docMk/>
            <pc:sldMk cId="2415033020" sldId="347"/>
            <ac:spMk id="3" creationId="{147EC2AB-C0FB-E165-0FAB-BB0C7673196B}"/>
          </ac:spMkLst>
        </pc:spChg>
        <pc:spChg chg="add del mod">
          <ac:chgData name="신 현준" userId="2a61c25f-14a3-461d-afad-db9c681ac447" providerId="ADAL" clId="{50968728-B9EC-094B-8D9B-5310E8689598}" dt="2022-10-28T01:23:16.764" v="573"/>
          <ac:spMkLst>
            <pc:docMk/>
            <pc:sldMk cId="2415033020" sldId="347"/>
            <ac:spMk id="4" creationId="{DE9E4E4D-38E4-D6AE-EA88-A19A8E7BB486}"/>
          </ac:spMkLst>
        </pc:spChg>
        <pc:spChg chg="add mod">
          <ac:chgData name="신 현준" userId="2a61c25f-14a3-461d-afad-db9c681ac447" providerId="ADAL" clId="{50968728-B9EC-094B-8D9B-5310E8689598}" dt="2022-10-28T01:23:17.676" v="574"/>
          <ac:spMkLst>
            <pc:docMk/>
            <pc:sldMk cId="2415033020" sldId="347"/>
            <ac:spMk id="5" creationId="{AD7EC0D3-28BC-311B-6090-1086750ED975}"/>
          </ac:spMkLst>
        </pc:spChg>
        <pc:spChg chg="mod">
          <ac:chgData name="신 현준" userId="2a61c25f-14a3-461d-afad-db9c681ac447" providerId="ADAL" clId="{50968728-B9EC-094B-8D9B-5310E8689598}" dt="2022-10-28T01:23:16.764" v="573"/>
          <ac:spMkLst>
            <pc:docMk/>
            <pc:sldMk cId="2415033020" sldId="347"/>
            <ac:spMk id="1535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16.480" v="572"/>
          <ac:spMkLst>
            <pc:docMk/>
            <pc:sldMk cId="2415033020" sldId="347"/>
            <ac:spMk id="1536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3:24.537" v="577"/>
        <pc:sldMkLst>
          <pc:docMk/>
          <pc:sldMk cId="2029889122" sldId="348"/>
        </pc:sldMkLst>
        <pc:spChg chg="add del mod">
          <ac:chgData name="신 현준" userId="2a61c25f-14a3-461d-afad-db9c681ac447" providerId="ADAL" clId="{50968728-B9EC-094B-8D9B-5310E8689598}" dt="2022-10-28T01:23:23.617" v="576"/>
          <ac:spMkLst>
            <pc:docMk/>
            <pc:sldMk cId="2029889122" sldId="348"/>
            <ac:spMk id="2" creationId="{FFE9F77D-9B6E-B2E2-483A-668CEFD3BD32}"/>
          </ac:spMkLst>
        </pc:spChg>
        <pc:spChg chg="add mod">
          <ac:chgData name="신 현준" userId="2a61c25f-14a3-461d-afad-db9c681ac447" providerId="ADAL" clId="{50968728-B9EC-094B-8D9B-5310E8689598}" dt="2022-10-28T01:23:24.537" v="577"/>
          <ac:spMkLst>
            <pc:docMk/>
            <pc:sldMk cId="2029889122" sldId="348"/>
            <ac:spMk id="3" creationId="{DB2C8D67-BB8A-D293-3D3A-D67F81DA4922}"/>
          </ac:spMkLst>
        </pc:spChg>
        <pc:spChg chg="mod">
          <ac:chgData name="신 현준" userId="2a61c25f-14a3-461d-afad-db9c681ac447" providerId="ADAL" clId="{50968728-B9EC-094B-8D9B-5310E8689598}" dt="2022-10-28T01:23:23.617" v="576"/>
          <ac:spMkLst>
            <pc:docMk/>
            <pc:sldMk cId="2029889122" sldId="348"/>
            <ac:spMk id="1539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23.617" v="576"/>
          <ac:spMkLst>
            <pc:docMk/>
            <pc:sldMk cId="2029889122" sldId="348"/>
            <ac:spMk id="1540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3:34.461" v="582"/>
        <pc:sldMkLst>
          <pc:docMk/>
          <pc:sldMk cId="127327239" sldId="349"/>
        </pc:sldMkLst>
        <pc:spChg chg="add del mod">
          <ac:chgData name="신 현준" userId="2a61c25f-14a3-461d-afad-db9c681ac447" providerId="ADAL" clId="{50968728-B9EC-094B-8D9B-5310E8689598}" dt="2022-10-28T01:23:33.268" v="581"/>
          <ac:spMkLst>
            <pc:docMk/>
            <pc:sldMk cId="127327239" sldId="349"/>
            <ac:spMk id="2" creationId="{F43C32A1-1D2D-C106-867A-6C13A48826C0}"/>
          </ac:spMkLst>
        </pc:spChg>
        <pc:spChg chg="add mod">
          <ac:chgData name="신 현준" userId="2a61c25f-14a3-461d-afad-db9c681ac447" providerId="ADAL" clId="{50968728-B9EC-094B-8D9B-5310E8689598}" dt="2022-10-28T01:23:34.461" v="582"/>
          <ac:spMkLst>
            <pc:docMk/>
            <pc:sldMk cId="127327239" sldId="349"/>
            <ac:spMk id="3" creationId="{B2A976DD-840B-60DF-27DB-34A66121B2E9}"/>
          </ac:spMkLst>
        </pc:spChg>
        <pc:spChg chg="mod">
          <ac:chgData name="신 현준" userId="2a61c25f-14a3-461d-afad-db9c681ac447" providerId="ADAL" clId="{50968728-B9EC-094B-8D9B-5310E8689598}" dt="2022-10-28T01:23:33.268" v="581"/>
          <ac:spMkLst>
            <pc:docMk/>
            <pc:sldMk cId="127327239" sldId="349"/>
            <ac:spMk id="1543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33.268" v="581"/>
          <ac:spMkLst>
            <pc:docMk/>
            <pc:sldMk cId="127327239" sldId="349"/>
            <ac:spMk id="1544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3:39.635" v="586"/>
        <pc:sldMkLst>
          <pc:docMk/>
          <pc:sldMk cId="4229340976" sldId="350"/>
        </pc:sldMkLst>
        <pc:spChg chg="add del mod">
          <ac:chgData name="신 현준" userId="2a61c25f-14a3-461d-afad-db9c681ac447" providerId="ADAL" clId="{50968728-B9EC-094B-8D9B-5310E8689598}" dt="2022-10-28T01:23:38.101" v="584"/>
          <ac:spMkLst>
            <pc:docMk/>
            <pc:sldMk cId="4229340976" sldId="350"/>
            <ac:spMk id="2" creationId="{C593CE09-9259-722C-661C-4D3416F990BB}"/>
          </ac:spMkLst>
        </pc:spChg>
        <pc:spChg chg="add del mod">
          <ac:chgData name="신 현준" userId="2a61c25f-14a3-461d-afad-db9c681ac447" providerId="ADAL" clId="{50968728-B9EC-094B-8D9B-5310E8689598}" dt="2022-10-28T01:23:38.682" v="585"/>
          <ac:spMkLst>
            <pc:docMk/>
            <pc:sldMk cId="4229340976" sldId="350"/>
            <ac:spMk id="3" creationId="{6CD6C311-6C9D-BFAC-3623-57B12B895D4C}"/>
          </ac:spMkLst>
        </pc:spChg>
        <pc:spChg chg="add del mod">
          <ac:chgData name="신 현준" userId="2a61c25f-14a3-461d-afad-db9c681ac447" providerId="ADAL" clId="{50968728-B9EC-094B-8D9B-5310E8689598}" dt="2022-10-28T01:23:38.682" v="585"/>
          <ac:spMkLst>
            <pc:docMk/>
            <pc:sldMk cId="4229340976" sldId="350"/>
            <ac:spMk id="4" creationId="{9C303574-772E-1068-994E-9DA0E8B0282E}"/>
          </ac:spMkLst>
        </pc:spChg>
        <pc:spChg chg="add mod">
          <ac:chgData name="신 현준" userId="2a61c25f-14a3-461d-afad-db9c681ac447" providerId="ADAL" clId="{50968728-B9EC-094B-8D9B-5310E8689598}" dt="2022-10-28T01:23:39.635" v="586"/>
          <ac:spMkLst>
            <pc:docMk/>
            <pc:sldMk cId="4229340976" sldId="350"/>
            <ac:spMk id="5" creationId="{8260E259-5139-8BD7-1C24-C81527F48519}"/>
          </ac:spMkLst>
        </pc:spChg>
        <pc:spChg chg="mod">
          <ac:chgData name="신 현준" userId="2a61c25f-14a3-461d-afad-db9c681ac447" providerId="ADAL" clId="{50968728-B9EC-094B-8D9B-5310E8689598}" dt="2022-10-28T01:23:38.682" v="585"/>
          <ac:spMkLst>
            <pc:docMk/>
            <pc:sldMk cId="4229340976" sldId="350"/>
            <ac:spMk id="1547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38.101" v="584"/>
          <ac:spMkLst>
            <pc:docMk/>
            <pc:sldMk cId="4229340976" sldId="350"/>
            <ac:spMk id="1548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3:46.472" v="589"/>
        <pc:sldMkLst>
          <pc:docMk/>
          <pc:sldMk cId="4101546600" sldId="351"/>
        </pc:sldMkLst>
        <pc:spChg chg="add del mod">
          <ac:chgData name="신 현준" userId="2a61c25f-14a3-461d-afad-db9c681ac447" providerId="ADAL" clId="{50968728-B9EC-094B-8D9B-5310E8689598}" dt="2022-10-28T01:23:45.468" v="588"/>
          <ac:spMkLst>
            <pc:docMk/>
            <pc:sldMk cId="4101546600" sldId="351"/>
            <ac:spMk id="2" creationId="{89A89CAF-05E9-DE3F-F2C4-2C32DC4067F1}"/>
          </ac:spMkLst>
        </pc:spChg>
        <pc:spChg chg="add mod">
          <ac:chgData name="신 현준" userId="2a61c25f-14a3-461d-afad-db9c681ac447" providerId="ADAL" clId="{50968728-B9EC-094B-8D9B-5310E8689598}" dt="2022-10-28T01:23:46.472" v="589"/>
          <ac:spMkLst>
            <pc:docMk/>
            <pc:sldMk cId="4101546600" sldId="351"/>
            <ac:spMk id="3" creationId="{B0BABFC4-1C42-8EAF-5119-69C1B4C031C4}"/>
          </ac:spMkLst>
        </pc:spChg>
        <pc:spChg chg="mod">
          <ac:chgData name="신 현준" userId="2a61c25f-14a3-461d-afad-db9c681ac447" providerId="ADAL" clId="{50968728-B9EC-094B-8D9B-5310E8689598}" dt="2022-10-28T01:23:45.468" v="588"/>
          <ac:spMkLst>
            <pc:docMk/>
            <pc:sldMk cId="4101546600" sldId="351"/>
            <ac:spMk id="1551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45.468" v="588"/>
          <ac:spMkLst>
            <pc:docMk/>
            <pc:sldMk cId="4101546600" sldId="351"/>
            <ac:spMk id="1552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3:54.900" v="593"/>
        <pc:sldMkLst>
          <pc:docMk/>
          <pc:sldMk cId="1036346949" sldId="353"/>
        </pc:sldMkLst>
        <pc:spChg chg="add del mod">
          <ac:chgData name="신 현준" userId="2a61c25f-14a3-461d-afad-db9c681ac447" providerId="ADAL" clId="{50968728-B9EC-094B-8D9B-5310E8689598}" dt="2022-10-28T01:23:53.367" v="591"/>
          <ac:spMkLst>
            <pc:docMk/>
            <pc:sldMk cId="1036346949" sldId="353"/>
            <ac:spMk id="2" creationId="{D2F84528-2A23-BC46-8A17-ABF9D8149350}"/>
          </ac:spMkLst>
        </pc:spChg>
        <pc:spChg chg="add del mod">
          <ac:chgData name="신 현준" userId="2a61c25f-14a3-461d-afad-db9c681ac447" providerId="ADAL" clId="{50968728-B9EC-094B-8D9B-5310E8689598}" dt="2022-10-28T01:23:53.933" v="592"/>
          <ac:spMkLst>
            <pc:docMk/>
            <pc:sldMk cId="1036346949" sldId="353"/>
            <ac:spMk id="3" creationId="{6EC36DBD-A8D1-BCEE-648C-02C71638C388}"/>
          </ac:spMkLst>
        </pc:spChg>
        <pc:spChg chg="add del mod">
          <ac:chgData name="신 현준" userId="2a61c25f-14a3-461d-afad-db9c681ac447" providerId="ADAL" clId="{50968728-B9EC-094B-8D9B-5310E8689598}" dt="2022-10-28T01:23:53.933" v="592"/>
          <ac:spMkLst>
            <pc:docMk/>
            <pc:sldMk cId="1036346949" sldId="353"/>
            <ac:spMk id="4" creationId="{836B4F9C-3DFA-2425-0431-15569301BAFB}"/>
          </ac:spMkLst>
        </pc:spChg>
        <pc:spChg chg="add mod">
          <ac:chgData name="신 현준" userId="2a61c25f-14a3-461d-afad-db9c681ac447" providerId="ADAL" clId="{50968728-B9EC-094B-8D9B-5310E8689598}" dt="2022-10-28T01:23:54.900" v="593"/>
          <ac:spMkLst>
            <pc:docMk/>
            <pc:sldMk cId="1036346949" sldId="353"/>
            <ac:spMk id="5" creationId="{F9941B61-D4A1-C471-A7B1-F6045AA971A3}"/>
          </ac:spMkLst>
        </pc:spChg>
        <pc:spChg chg="mod">
          <ac:chgData name="신 현준" userId="2a61c25f-14a3-461d-afad-db9c681ac447" providerId="ADAL" clId="{50968728-B9EC-094B-8D9B-5310E8689598}" dt="2022-10-28T01:23:53.933" v="592"/>
          <ac:spMkLst>
            <pc:docMk/>
            <pc:sldMk cId="1036346949" sldId="353"/>
            <ac:spMk id="1559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53.367" v="591"/>
          <ac:spMkLst>
            <pc:docMk/>
            <pc:sldMk cId="1036346949" sldId="353"/>
            <ac:spMk id="1560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4:00.714" v="597"/>
        <pc:sldMkLst>
          <pc:docMk/>
          <pc:sldMk cId="776477695" sldId="354"/>
        </pc:sldMkLst>
        <pc:spChg chg="add del mod">
          <ac:chgData name="신 현준" userId="2a61c25f-14a3-461d-afad-db9c681ac447" providerId="ADAL" clId="{50968728-B9EC-094B-8D9B-5310E8689598}" dt="2022-10-28T01:23:58.963" v="595"/>
          <ac:spMkLst>
            <pc:docMk/>
            <pc:sldMk cId="776477695" sldId="354"/>
            <ac:spMk id="2" creationId="{F478E95A-E218-7396-16C3-AE36C5BC7C9E}"/>
          </ac:spMkLst>
        </pc:spChg>
        <pc:spChg chg="add del mod">
          <ac:chgData name="신 현준" userId="2a61c25f-14a3-461d-afad-db9c681ac447" providerId="ADAL" clId="{50968728-B9EC-094B-8D9B-5310E8689598}" dt="2022-10-28T01:23:59.463" v="596"/>
          <ac:spMkLst>
            <pc:docMk/>
            <pc:sldMk cId="776477695" sldId="354"/>
            <ac:spMk id="3" creationId="{1370BA04-25C4-51B1-B3FD-0FEDEF9273EF}"/>
          </ac:spMkLst>
        </pc:spChg>
        <pc:spChg chg="add del mod">
          <ac:chgData name="신 현준" userId="2a61c25f-14a3-461d-afad-db9c681ac447" providerId="ADAL" clId="{50968728-B9EC-094B-8D9B-5310E8689598}" dt="2022-10-28T01:23:59.463" v="596"/>
          <ac:spMkLst>
            <pc:docMk/>
            <pc:sldMk cId="776477695" sldId="354"/>
            <ac:spMk id="4" creationId="{0C693499-5314-78FA-CBF8-7672B2B8F0BA}"/>
          </ac:spMkLst>
        </pc:spChg>
        <pc:spChg chg="add mod">
          <ac:chgData name="신 현준" userId="2a61c25f-14a3-461d-afad-db9c681ac447" providerId="ADAL" clId="{50968728-B9EC-094B-8D9B-5310E8689598}" dt="2022-10-28T01:24:00.714" v="597"/>
          <ac:spMkLst>
            <pc:docMk/>
            <pc:sldMk cId="776477695" sldId="354"/>
            <ac:spMk id="5" creationId="{C70FE7CD-D6A4-E877-9085-89A3C230F2E9}"/>
          </ac:spMkLst>
        </pc:spChg>
        <pc:spChg chg="mod">
          <ac:chgData name="신 현준" userId="2a61c25f-14a3-461d-afad-db9c681ac447" providerId="ADAL" clId="{50968728-B9EC-094B-8D9B-5310E8689598}" dt="2022-10-28T01:23:59.463" v="596"/>
          <ac:spMkLst>
            <pc:docMk/>
            <pc:sldMk cId="776477695" sldId="354"/>
            <ac:spMk id="1563" creationId="{00000000-0000-0000-0000-000000000000}"/>
          </ac:spMkLst>
        </pc:spChg>
        <pc:spChg chg="del mod">
          <ac:chgData name="신 현준" userId="2a61c25f-14a3-461d-afad-db9c681ac447" providerId="ADAL" clId="{50968728-B9EC-094B-8D9B-5310E8689598}" dt="2022-10-28T01:23:58.963" v="595"/>
          <ac:spMkLst>
            <pc:docMk/>
            <pc:sldMk cId="776477695" sldId="354"/>
            <ac:spMk id="1564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20:27.783" v="518" actId="1035"/>
        <pc:sldMkLst>
          <pc:docMk/>
          <pc:sldMk cId="1903863968" sldId="35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903863968" sldId="355"/>
            <ac:spMk id="114690" creationId="{ACC3B0EA-0473-934E-AD58-64FDF61127B5}"/>
          </ac:spMkLst>
        </pc:spChg>
        <pc:spChg chg="mod">
          <ac:chgData name="신 현준" userId="2a61c25f-14a3-461d-afad-db9c681ac447" providerId="ADAL" clId="{50968728-B9EC-094B-8D9B-5310E8689598}" dt="2022-10-28T01:19:49.746" v="498" actId="1036"/>
          <ac:spMkLst>
            <pc:docMk/>
            <pc:sldMk cId="1903863968" sldId="355"/>
            <ac:spMk id="114691" creationId="{3B425870-C5EE-F544-BC51-79DFD1CCF925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2" creationId="{6ADA8AF3-0AC7-7B47-9343-7F38F17D4C35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3" creationId="{E89781CE-2439-224A-8D06-61C194DCFED3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5" creationId="{E3EC85AE-00DC-8D45-BB3F-D85E431710A9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6" creationId="{1F7F2C8F-EFBC-F24A-83F6-FEDEA109786E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7" creationId="{3ADB83B2-861A-674A-B51D-016100E3C733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8" creationId="{4E330928-5534-A54C-94A5-74D411793213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699" creationId="{80EB2C72-3DC7-2A4E-91C0-1AD4D4B6A9FD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0" creationId="{83D7EA01-0F6E-EC46-847A-11A34CB4B6C3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1" creationId="{EC271288-A6C7-1747-8744-A7977C587AD8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2" creationId="{7C840733-2B64-2046-8FCA-3775EF0C00A9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3" creationId="{20B1A495-3FA9-4441-9F1B-1E004E734A0C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4" creationId="{6E894307-BC19-3C4D-A099-75A25C38A77B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5" creationId="{BDBF4BBA-1CDF-7B4E-A5FF-E1EE3217AE3E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8" creationId="{4E751A5D-BF46-7B4E-B328-B449DDE14D86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09" creationId="{9252EA64-748A-754C-ABE5-7E6A319C0E43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12" creationId="{69022943-B14D-3740-BB4D-CACACB39672D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13" creationId="{04CEA6C8-2A79-2D44-8308-189C4A1DED6A}"/>
          </ac:spMkLst>
        </pc:spChg>
        <pc:spChg chg="mod">
          <ac:chgData name="신 현준" userId="2a61c25f-14a3-461d-afad-db9c681ac447" providerId="ADAL" clId="{50968728-B9EC-094B-8D9B-5310E8689598}" dt="2022-10-28T01:20:27.783" v="518" actId="1035"/>
          <ac:spMkLst>
            <pc:docMk/>
            <pc:sldMk cId="1903863968" sldId="355"/>
            <ac:spMk id="114715" creationId="{B274E898-CE5E-2E45-800E-C78F85C33F36}"/>
          </ac:spMkLst>
        </pc:spChg>
        <pc:grpChg chg="mod">
          <ac:chgData name="신 현준" userId="2a61c25f-14a3-461d-afad-db9c681ac447" providerId="ADAL" clId="{50968728-B9EC-094B-8D9B-5310E8689598}" dt="2022-10-28T01:20:27.783" v="518" actId="1035"/>
          <ac:grpSpMkLst>
            <pc:docMk/>
            <pc:sldMk cId="1903863968" sldId="355"/>
            <ac:grpSpMk id="114710" creationId="{0783865B-F25C-6D4B-BF50-96C1242BE79B}"/>
          </ac:grpSpMkLst>
        </pc:grpChg>
        <pc:grpChg chg="mod">
          <ac:chgData name="신 현준" userId="2a61c25f-14a3-461d-afad-db9c681ac447" providerId="ADAL" clId="{50968728-B9EC-094B-8D9B-5310E8689598}" dt="2022-10-28T01:20:27.783" v="518" actId="1035"/>
          <ac:grpSpMkLst>
            <pc:docMk/>
            <pc:sldMk cId="1903863968" sldId="355"/>
            <ac:grpSpMk id="114720" creationId="{B4D90B71-66C2-C047-88E2-153D37B933D1}"/>
          </ac:grpSpMkLst>
        </pc:grpChg>
      </pc:sldChg>
      <pc:sldChg chg="modSp">
        <pc:chgData name="신 현준" userId="2a61c25f-14a3-461d-afad-db9c681ac447" providerId="ADAL" clId="{50968728-B9EC-094B-8D9B-5310E8689598}" dt="2022-10-28T01:19:56.452" v="499" actId="1035"/>
        <pc:sldMkLst>
          <pc:docMk/>
          <pc:sldMk cId="138071347" sldId="35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38071347" sldId="356"/>
            <ac:spMk id="118786" creationId="{28A21289-B4CA-5649-B487-B2FC7DAB1F4C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87" creationId="{B59A79F4-583B-964F-AF94-69AF1A61B217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3" creationId="{24C207CB-AB84-ED44-9226-DB544223BE43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4" creationId="{D331605C-F9DF-3E46-B796-68C80E4758A2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5" creationId="{8386F39E-8EE9-D649-A2D9-23A68253C403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6" creationId="{8940F9C3-C651-CC43-ABB9-3752447DBB2B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7" creationId="{4B4279FC-A49A-1A49-BE9E-978CA6BF8A49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8" creationId="{17D8BC7A-8C00-AF44-84C8-C5964E8D52D0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799" creationId="{8D078E31-CF23-D140-82F8-AD35148BB9A5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0" creationId="{A8E3E395-76F8-0A4E-9BDB-2595BB87334B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1" creationId="{84F02FAB-F45C-004A-B3B3-D4662B06E5C0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2" creationId="{53F022E2-A9D4-6F45-A036-D11FB00DC069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3" creationId="{CB14DFF8-C931-0642-A118-086E09F57A34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4" creationId="{B27F8156-12BA-3D4F-8AE0-78DF6467A587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5" creationId="{186B901C-FB42-864D-9E9D-292D73E7C996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6" creationId="{C1F0D5DA-0FE5-554A-A8FB-397447DCBF18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07" creationId="{BBF56695-B860-3C45-B70E-2E8D3D24092E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12" creationId="{7F9287D1-54B3-2B4F-B8A8-2F280F836EAF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13" creationId="{151F15D0-4AB3-8F41-9D41-E86258826B98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14" creationId="{95E2618E-958D-A34B-86AE-BEA88D17D7DB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18" creationId="{42729B83-B8F9-7A4F-9926-D139CACF7505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19" creationId="{37C51B85-4B93-2443-81D8-23D460524548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23" creationId="{EB9C87BA-03A1-AF47-BB14-3DAD8B58E94F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24" creationId="{8DD31867-ED3E-664F-AA70-EAA82E0095B7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26" creationId="{0D688933-B427-C340-AF40-1CF5DD66C7D0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27" creationId="{C4DBF6F1-CFA1-3542-96D2-9819C570ECBA}"/>
          </ac:spMkLst>
        </pc:spChg>
        <pc:spChg chg="mod">
          <ac:chgData name="신 현준" userId="2a61c25f-14a3-461d-afad-db9c681ac447" providerId="ADAL" clId="{50968728-B9EC-094B-8D9B-5310E8689598}" dt="2022-10-28T01:19:56.452" v="499" actId="1035"/>
          <ac:spMkLst>
            <pc:docMk/>
            <pc:sldMk cId="138071347" sldId="356"/>
            <ac:spMk id="118828" creationId="{B101A24F-9B46-DF44-8A01-0CB46AFD1247}"/>
          </ac:spMkLst>
        </pc:spChg>
        <pc:grpChg chg="mod">
          <ac:chgData name="신 현준" userId="2a61c25f-14a3-461d-afad-db9c681ac447" providerId="ADAL" clId="{50968728-B9EC-094B-8D9B-5310E8689598}" dt="2022-10-28T01:19:56.452" v="499" actId="1035"/>
          <ac:grpSpMkLst>
            <pc:docMk/>
            <pc:sldMk cId="138071347" sldId="356"/>
            <ac:grpSpMk id="118792" creationId="{D594D1B9-4B8E-0A4E-9732-750B8687E792}"/>
          </ac:grpSpMkLst>
        </pc:grpChg>
        <pc:grpChg chg="mod">
          <ac:chgData name="신 현준" userId="2a61c25f-14a3-461d-afad-db9c681ac447" providerId="ADAL" clId="{50968728-B9EC-094B-8D9B-5310E8689598}" dt="2022-10-28T01:19:56.452" v="499" actId="1035"/>
          <ac:grpSpMkLst>
            <pc:docMk/>
            <pc:sldMk cId="138071347" sldId="356"/>
            <ac:grpSpMk id="118816" creationId="{FF54F127-5447-9748-A66B-04FDEF29CED8}"/>
          </ac:grpSpMkLst>
        </pc:grpChg>
        <pc:grpChg chg="mod">
          <ac:chgData name="신 현준" userId="2a61c25f-14a3-461d-afad-db9c681ac447" providerId="ADAL" clId="{50968728-B9EC-094B-8D9B-5310E8689598}" dt="2022-10-28T01:19:56.452" v="499" actId="1035"/>
          <ac:grpSpMkLst>
            <pc:docMk/>
            <pc:sldMk cId="138071347" sldId="356"/>
            <ac:grpSpMk id="118820" creationId="{57BB8455-FC83-A04C-8DEF-3F7719EB34FA}"/>
          </ac:grpSpMkLst>
        </pc:grpChg>
        <pc:grpChg chg="mod">
          <ac:chgData name="신 현준" userId="2a61c25f-14a3-461d-afad-db9c681ac447" providerId="ADAL" clId="{50968728-B9EC-094B-8D9B-5310E8689598}" dt="2022-10-28T01:19:56.452" v="499" actId="1035"/>
          <ac:grpSpMkLst>
            <pc:docMk/>
            <pc:sldMk cId="138071347" sldId="356"/>
            <ac:grpSpMk id="118825" creationId="{202A6CA0-7A2C-3042-9C4C-CEBB4FAC7D26}"/>
          </ac:grpSpMkLst>
        </pc:grpChg>
        <pc:grpChg chg="mod">
          <ac:chgData name="신 현준" userId="2a61c25f-14a3-461d-afad-db9c681ac447" providerId="ADAL" clId="{50968728-B9EC-094B-8D9B-5310E8689598}" dt="2022-10-28T01:19:56.452" v="499" actId="1035"/>
          <ac:grpSpMkLst>
            <pc:docMk/>
            <pc:sldMk cId="138071347" sldId="356"/>
            <ac:grpSpMk id="118831" creationId="{258C6EFD-DC26-554F-89D1-0ED3DFB88932}"/>
          </ac:grpSpMkLst>
        </pc:grpChg>
      </pc:sldChg>
      <pc:sldChg chg="modSp">
        <pc:chgData name="신 현준" userId="2a61c25f-14a3-461d-afad-db9c681ac447" providerId="ADAL" clId="{50968728-B9EC-094B-8D9B-5310E8689598}" dt="2022-10-28T01:19:17.967" v="455" actId="1036"/>
        <pc:sldMkLst>
          <pc:docMk/>
          <pc:sldMk cId="4160290344" sldId="35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4160290344" sldId="357"/>
            <ac:spMk id="119810" creationId="{5FBE5E30-7C0B-0848-93B3-917379A76106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3" creationId="{BA080A5B-C44A-5447-AEAB-EF1DEC6174AC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4" creationId="{600B58DA-0894-2A43-A7C7-04DE59D643B0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5" creationId="{D2FDFAF4-D300-8B40-A790-F156B90A08A9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6" creationId="{B8406718-2329-F74F-A94A-8EFD7FF4B425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7" creationId="{B1D2C4F8-4FC1-9E46-B071-A8E2E47CA12C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8" creationId="{C089B4DF-6109-6C4E-BF79-76ED0959B32C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19" creationId="{5B051074-C71E-444D-8875-94BE59A0E3C2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0" creationId="{B98D91B2-69FF-C042-A217-4D697AEF44D0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1" creationId="{39EAC64C-27D8-AB4F-AFC2-D9D9389A7740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2" creationId="{9F4A857C-0971-C64C-B712-809F273740A2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3" creationId="{67E8FFF5-05FB-9C41-AF1C-0F2C1F8950F2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4" creationId="{5443F610-16DD-5D49-ADDF-465680B8BB66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5" creationId="{998A25D1-FE77-7E49-9454-B489D80D28CA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6" creationId="{CC5D9D7B-D59A-B848-A183-D061A5FAEF70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27" creationId="{1A2682EE-6D8B-F249-8CFC-70D0802807A4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43" creationId="{F7C6D62E-DE00-984A-A68C-3F9B4F514C1A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44" creationId="{F0089603-5713-CD45-A4B4-A5001B80E2F6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45" creationId="{2935EBD0-7DCC-244B-8C14-8C2680DB5A50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46" creationId="{3B04E783-56EF-C241-98D1-06EEE4CEAC64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47" creationId="{B76BADB9-5359-AF4E-9E68-709D26EDA23D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48" creationId="{909F5765-87B5-8042-A986-2DB500F624CD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50" creationId="{5DFDEF36-CF32-5B45-B9B5-C1DBBBA61BA2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51" creationId="{AABC37EC-0AED-4E4A-9A16-DCD8C3098B2C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52" creationId="{827B603B-7453-3E47-805F-96563E490944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53" creationId="{D63689E4-2113-584C-B97F-4C8EC333375E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54" creationId="{85834171-E010-B54A-B459-4175C363A5BA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55" creationId="{BCBFCA2C-7006-9645-96BA-8E73BD70747C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60" creationId="{49DFCDAF-8C1C-3846-8090-554F7FBD8A3D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61" creationId="{4E176496-6B78-C34A-BAEF-ED6B58D6CA16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62" creationId="{70B4CCAA-95A8-9D43-99C5-9A5410159B5B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66" creationId="{86DE8C42-956F-1942-9685-4FE639104230}"/>
          </ac:spMkLst>
        </pc:spChg>
        <pc:spChg chg="mod">
          <ac:chgData name="신 현준" userId="2a61c25f-14a3-461d-afad-db9c681ac447" providerId="ADAL" clId="{50968728-B9EC-094B-8D9B-5310E8689598}" dt="2022-10-28T01:19:17.967" v="455" actId="1036"/>
          <ac:spMkLst>
            <pc:docMk/>
            <pc:sldMk cId="4160290344" sldId="357"/>
            <ac:spMk id="119873" creationId="{86ACB127-1ED5-DB41-A9FA-0BD6F169653C}"/>
          </ac:spMkLst>
        </pc:s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12" creationId="{CD2985C3-228F-884B-9A4F-E308A2F657C8}"/>
          </ac:grpSpMkLst>
        </pc:gr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49" creationId="{F0CCFF6B-4751-3443-A1AA-B40AA5B3FB71}"/>
          </ac:grpSpMkLst>
        </pc:gr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56" creationId="{B0B17F82-2035-5245-8913-FDAA2B51A169}"/>
          </ac:grpSpMkLst>
        </pc:gr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57" creationId="{DE57C60B-8C3E-7740-B2AA-13C080D2D6CA}"/>
          </ac:grpSpMkLst>
        </pc:gr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58" creationId="{A8EAD2AC-8ECF-FD47-9063-9BFE8D3AEF6B}"/>
          </ac:grpSpMkLst>
        </pc:gr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64" creationId="{D61D468B-E9FA-4741-94EF-CD0D35911C7F}"/>
          </ac:grpSpMkLst>
        </pc:grpChg>
        <pc:grpChg chg="mod">
          <ac:chgData name="신 현준" userId="2a61c25f-14a3-461d-afad-db9c681ac447" providerId="ADAL" clId="{50968728-B9EC-094B-8D9B-5310E8689598}" dt="2022-10-28T01:19:17.967" v="455" actId="1036"/>
          <ac:grpSpMkLst>
            <pc:docMk/>
            <pc:sldMk cId="4160290344" sldId="357"/>
            <ac:grpSpMk id="119874" creationId="{2E133B4A-A058-6C43-A114-1C4C8D977B98}"/>
          </ac:grpSpMkLst>
        </pc:grpChg>
      </pc:sldChg>
      <pc:sldChg chg="modSp mod">
        <pc:chgData name="신 현준" userId="2a61c25f-14a3-461d-afad-db9c681ac447" providerId="ADAL" clId="{50968728-B9EC-094B-8D9B-5310E8689598}" dt="2022-10-28T01:10:00.570" v="45" actId="403"/>
        <pc:sldMkLst>
          <pc:docMk/>
          <pc:sldMk cId="2733553814" sldId="35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733553814" sldId="358"/>
            <ac:spMk id="2" creationId="{7A52570B-C6B6-7441-8723-114D05F9FEA3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733553814" sldId="358"/>
            <ac:spMk id="3" creationId="{E498AD1E-397F-494D-9456-FBA4D9A8BCF4}"/>
          </ac:spMkLst>
        </pc:spChg>
        <pc:spChg chg="mod">
          <ac:chgData name="신 현준" userId="2a61c25f-14a3-461d-afad-db9c681ac447" providerId="ADAL" clId="{50968728-B9EC-094B-8D9B-5310E8689598}" dt="2022-10-28T01:09:36.982" v="32" actId="403"/>
          <ac:spMkLst>
            <pc:docMk/>
            <pc:sldMk cId="2733553814" sldId="358"/>
            <ac:spMk id="4" creationId="{1BD99C7A-AA9E-894E-9214-988D86200FBD}"/>
          </ac:spMkLst>
        </pc:spChg>
        <pc:spChg chg="mod">
          <ac:chgData name="신 현준" userId="2a61c25f-14a3-461d-afad-db9c681ac447" providerId="ADAL" clId="{50968728-B9EC-094B-8D9B-5310E8689598}" dt="2022-10-28T01:10:00.570" v="45" actId="403"/>
          <ac:spMkLst>
            <pc:docMk/>
            <pc:sldMk cId="2733553814" sldId="358"/>
            <ac:spMk id="5" creationId="{B5430190-786F-3544-9C36-AA795AAB8A2F}"/>
          </ac:spMkLst>
        </pc:spChg>
        <pc:spChg chg="mod">
          <ac:chgData name="신 현준" userId="2a61c25f-14a3-461d-afad-db9c681ac447" providerId="ADAL" clId="{50968728-B9EC-094B-8D9B-5310E8689598}" dt="2022-10-28T01:09:47.932" v="34" actId="14100"/>
          <ac:spMkLst>
            <pc:docMk/>
            <pc:sldMk cId="2733553814" sldId="358"/>
            <ac:spMk id="6" creationId="{EC88F73E-81F0-2A4A-A375-E85E8E05F8C7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3047818123" sldId="35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047818123" sldId="359"/>
            <ac:spMk id="2" creationId="{4C82EE00-57B6-1747-A0FF-422E1A128BB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047818123" sldId="359"/>
            <ac:spMk id="3" creationId="{30B9D86D-0EBB-3B43-9703-9F649F0C70C9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420631133" sldId="360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420631133" sldId="360"/>
            <ac:spMk id="4" creationId="{D8E51703-3029-2D46-B95D-B54BFD22B971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420631133" sldId="360"/>
            <ac:spMk id="5" creationId="{DB3E81D4-AA3C-3442-B7A3-C4116CE2049D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3842525807" sldId="36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842525807" sldId="361"/>
            <ac:spMk id="2" creationId="{52A6A950-BAB1-3A48-B315-F6DFBF82F6B0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842525807" sldId="361"/>
            <ac:spMk id="3" creationId="{F81D50B5-1822-6A4C-B8DD-E8A466BF2162}"/>
          </ac:spMkLst>
        </pc:spChg>
      </pc:sldChg>
      <pc:sldChg chg="modSp modNotes">
        <pc:chgData name="신 현준" userId="2a61c25f-14a3-461d-afad-db9c681ac447" providerId="ADAL" clId="{50968728-B9EC-094B-8D9B-5310E8689598}" dt="2022-10-28T01:08:04.344" v="0"/>
        <pc:sldMkLst>
          <pc:docMk/>
          <pc:sldMk cId="1691174931" sldId="66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691174931" sldId="669"/>
            <ac:spMk id="99330" creationId="{0124F3E2-82AD-6445-850B-B30C4103D282}"/>
          </ac:spMkLst>
        </pc:spChg>
      </pc:sldChg>
      <pc:sldChg chg="addSp delSp modSp modNotes">
        <pc:chgData name="신 현준" userId="2a61c25f-14a3-461d-afad-db9c681ac447" providerId="ADAL" clId="{50968728-B9EC-094B-8D9B-5310E8689598}" dt="2022-10-28T01:15:07.901" v="208"/>
        <pc:sldMkLst>
          <pc:docMk/>
          <pc:sldMk cId="2556183506" sldId="682"/>
        </pc:sldMkLst>
        <pc:spChg chg="add del mod">
          <ac:chgData name="신 현준" userId="2a61c25f-14a3-461d-afad-db9c681ac447" providerId="ADAL" clId="{50968728-B9EC-094B-8D9B-5310E8689598}" dt="2022-10-28T01:15:05.550" v="207"/>
          <ac:spMkLst>
            <pc:docMk/>
            <pc:sldMk cId="2556183506" sldId="682"/>
            <ac:spMk id="2" creationId="{10B4B660-7B68-A597-21C1-6CAF06458D9B}"/>
          </ac:spMkLst>
        </pc:spChg>
        <pc:spChg chg="add del mod">
          <ac:chgData name="신 현준" userId="2a61c25f-14a3-461d-afad-db9c681ac447" providerId="ADAL" clId="{50968728-B9EC-094B-8D9B-5310E8689598}" dt="2022-10-28T01:15:05.550" v="207"/>
          <ac:spMkLst>
            <pc:docMk/>
            <pc:sldMk cId="2556183506" sldId="682"/>
            <ac:spMk id="3" creationId="{F8B1B4AC-8842-D15F-0A82-7B7588B831DC}"/>
          </ac:spMkLst>
        </pc:spChg>
        <pc:spChg chg="add del mod">
          <ac:chgData name="신 현준" userId="2a61c25f-14a3-461d-afad-db9c681ac447" providerId="ADAL" clId="{50968728-B9EC-094B-8D9B-5310E8689598}" dt="2022-10-28T01:15:07.901" v="208"/>
          <ac:spMkLst>
            <pc:docMk/>
            <pc:sldMk cId="2556183506" sldId="682"/>
            <ac:spMk id="4" creationId="{7582D21D-AD7D-F6F9-6E93-531199EC69B5}"/>
          </ac:spMkLst>
        </pc:spChg>
        <pc:spChg chg="add mod">
          <ac:chgData name="신 현준" userId="2a61c25f-14a3-461d-afad-db9c681ac447" providerId="ADAL" clId="{50968728-B9EC-094B-8D9B-5310E8689598}" dt="2022-10-28T01:15:07.901" v="208"/>
          <ac:spMkLst>
            <pc:docMk/>
            <pc:sldMk cId="2556183506" sldId="682"/>
            <ac:spMk id="5" creationId="{DFBD96DD-1548-888E-F0F2-585DB0DDA80C}"/>
          </ac:spMkLst>
        </pc:spChg>
        <pc:spChg chg="mod">
          <ac:chgData name="신 현준" userId="2a61c25f-14a3-461d-afad-db9c681ac447" providerId="ADAL" clId="{50968728-B9EC-094B-8D9B-5310E8689598}" dt="2022-10-28T01:15:07.901" v="208"/>
          <ac:spMkLst>
            <pc:docMk/>
            <pc:sldMk cId="2556183506" sldId="682"/>
            <ac:spMk id="73731" creationId="{B48629E2-C4BE-184A-9588-CEAF7EB52AD9}"/>
          </ac:spMkLst>
        </pc:spChg>
      </pc:sldChg>
      <pc:sldChg chg="modSp mod modNotes">
        <pc:chgData name="신 현준" userId="2a61c25f-14a3-461d-afad-db9c681ac447" providerId="ADAL" clId="{50968728-B9EC-094B-8D9B-5310E8689598}" dt="2022-10-28T01:10:29.723" v="75" actId="1036"/>
        <pc:sldMkLst>
          <pc:docMk/>
          <pc:sldMk cId="2530838700" sldId="70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530838700" sldId="702"/>
            <ac:spMk id="37890" creationId="{8926904C-245C-4243-B1D6-F3FA6CDD5D78}"/>
          </ac:spMkLst>
        </pc:spChg>
        <pc:spChg chg="mod">
          <ac:chgData name="신 현준" userId="2a61c25f-14a3-461d-afad-db9c681ac447" providerId="ADAL" clId="{50968728-B9EC-094B-8D9B-5310E8689598}" dt="2022-10-28T01:10:13.483" v="46" actId="1076"/>
          <ac:spMkLst>
            <pc:docMk/>
            <pc:sldMk cId="2530838700" sldId="702"/>
            <ac:spMk id="37891" creationId="{DD2A72B1-CD54-FF42-8C96-01233B2725E6}"/>
          </ac:spMkLst>
        </pc:spChg>
        <pc:spChg chg="mod">
          <ac:chgData name="신 현준" userId="2a61c25f-14a3-461d-afad-db9c681ac447" providerId="ADAL" clId="{50968728-B9EC-094B-8D9B-5310E8689598}" dt="2022-10-28T01:10:29.723" v="75" actId="1036"/>
          <ac:spMkLst>
            <pc:docMk/>
            <pc:sldMk cId="2530838700" sldId="702"/>
            <ac:spMk id="37926" creationId="{A55210FA-BF33-144E-BD23-217202387C4F}"/>
          </ac:spMkLst>
        </pc:spChg>
        <pc:spChg chg="mod">
          <ac:chgData name="신 현준" userId="2a61c25f-14a3-461d-afad-db9c681ac447" providerId="ADAL" clId="{50968728-B9EC-094B-8D9B-5310E8689598}" dt="2022-10-28T01:10:23.982" v="60" actId="1035"/>
          <ac:spMkLst>
            <pc:docMk/>
            <pc:sldMk cId="2530838700" sldId="702"/>
            <ac:spMk id="37927" creationId="{94138A5E-9465-7D47-AA14-6C58A30F8AB7}"/>
          </ac:spMkLst>
        </pc:spChg>
        <pc:grpChg chg="mod">
          <ac:chgData name="신 현준" userId="2a61c25f-14a3-461d-afad-db9c681ac447" providerId="ADAL" clId="{50968728-B9EC-094B-8D9B-5310E8689598}" dt="2022-10-28T01:10:23.982" v="60" actId="1035"/>
          <ac:grpSpMkLst>
            <pc:docMk/>
            <pc:sldMk cId="2530838700" sldId="702"/>
            <ac:grpSpMk id="2" creationId="{B1FE04D3-88CC-CD4A-B696-F69F3B6B07C3}"/>
          </ac:grpSpMkLst>
        </pc:grpChg>
      </pc:sldChg>
      <pc:sldChg chg="modSp mod">
        <pc:chgData name="신 현준" userId="2a61c25f-14a3-461d-afad-db9c681ac447" providerId="ADAL" clId="{50968728-B9EC-094B-8D9B-5310E8689598}" dt="2022-10-28T01:09:23.386" v="26" actId="1036"/>
        <pc:sldMkLst>
          <pc:docMk/>
          <pc:sldMk cId="2405098411" sldId="70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405098411" sldId="703"/>
            <ac:spMk id="40962" creationId="{E588E6F8-81B7-5C45-AC5F-C7FAF64FBCF1}"/>
          </ac:spMkLst>
        </pc:spChg>
        <pc:spChg chg="mod">
          <ac:chgData name="신 현준" userId="2a61c25f-14a3-461d-afad-db9c681ac447" providerId="ADAL" clId="{50968728-B9EC-094B-8D9B-5310E8689598}" dt="2022-10-28T01:08:56.130" v="4" actId="1076"/>
          <ac:spMkLst>
            <pc:docMk/>
            <pc:sldMk cId="2405098411" sldId="703"/>
            <ac:spMk id="40963" creationId="{3C780BE7-84E6-5946-BFCB-2F76B3284F40}"/>
          </ac:spMkLst>
        </pc:spChg>
        <pc:spChg chg="mod">
          <ac:chgData name="신 현준" userId="2a61c25f-14a3-461d-afad-db9c681ac447" providerId="ADAL" clId="{50968728-B9EC-094B-8D9B-5310E8689598}" dt="2022-10-28T01:09:23.386" v="26" actId="1036"/>
          <ac:spMkLst>
            <pc:docMk/>
            <pc:sldMk cId="2405098411" sldId="703"/>
            <ac:spMk id="40965" creationId="{5082F8A1-4F8E-A248-B008-6404ABA8CC18}"/>
          </ac:spMkLst>
        </pc:spChg>
        <pc:spChg chg="mod">
          <ac:chgData name="신 현준" userId="2a61c25f-14a3-461d-afad-db9c681ac447" providerId="ADAL" clId="{50968728-B9EC-094B-8D9B-5310E8689598}" dt="2022-10-28T01:09:23.386" v="26" actId="1036"/>
          <ac:spMkLst>
            <pc:docMk/>
            <pc:sldMk cId="2405098411" sldId="703"/>
            <ac:spMk id="40966" creationId="{F61714F1-8B84-2E4B-A247-08FF98202A97}"/>
          </ac:spMkLst>
        </pc:spChg>
        <pc:spChg chg="mod">
          <ac:chgData name="신 현준" userId="2a61c25f-14a3-461d-afad-db9c681ac447" providerId="ADAL" clId="{50968728-B9EC-094B-8D9B-5310E8689598}" dt="2022-10-28T01:09:23.386" v="26" actId="1036"/>
          <ac:spMkLst>
            <pc:docMk/>
            <pc:sldMk cId="2405098411" sldId="703"/>
            <ac:spMk id="40967" creationId="{AF0C87FD-D538-024B-91AF-80A0CC9D2A2B}"/>
          </ac:spMkLst>
        </pc:spChg>
        <pc:graphicFrameChg chg="mod">
          <ac:chgData name="신 현준" userId="2a61c25f-14a3-461d-afad-db9c681ac447" providerId="ADAL" clId="{50968728-B9EC-094B-8D9B-5310E8689598}" dt="2022-10-28T01:09:23.386" v="26" actId="1036"/>
          <ac:graphicFrameMkLst>
            <pc:docMk/>
            <pc:sldMk cId="2405098411" sldId="703"/>
            <ac:graphicFrameMk id="40964" creationId="{816CABD2-5817-5748-8016-84CCBC209F65}"/>
          </ac:graphicFrameMkLst>
        </pc:graphicFrame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708210679" sldId="70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708210679" sldId="704"/>
            <ac:spMk id="33794" creationId="{9418994D-1C74-4649-86A2-6CF4FFAC5A75}"/>
          </ac:spMkLst>
        </pc:spChg>
      </pc:sldChg>
      <pc:sldChg chg="addSp delSp modSp modNotes">
        <pc:chgData name="신 현준" userId="2a61c25f-14a3-461d-afad-db9c681ac447" providerId="ADAL" clId="{50968728-B9EC-094B-8D9B-5310E8689598}" dt="2022-10-28T01:15:25.213" v="231" actId="1036"/>
        <pc:sldMkLst>
          <pc:docMk/>
          <pc:sldMk cId="2321846425" sldId="710"/>
        </pc:sldMkLst>
        <pc:spChg chg="add del mod">
          <ac:chgData name="신 현준" userId="2a61c25f-14a3-461d-afad-db9c681ac447" providerId="ADAL" clId="{50968728-B9EC-094B-8D9B-5310E8689598}" dt="2022-10-28T01:15:19.452" v="212"/>
          <ac:spMkLst>
            <pc:docMk/>
            <pc:sldMk cId="2321846425" sldId="710"/>
            <ac:spMk id="2" creationId="{F33FC8AD-EC82-B535-1E18-584C6DDFB13A}"/>
          </ac:spMkLst>
        </pc:spChg>
        <pc:spChg chg="add del mod">
          <ac:chgData name="신 현준" userId="2a61c25f-14a3-461d-afad-db9c681ac447" providerId="ADAL" clId="{50968728-B9EC-094B-8D9B-5310E8689598}" dt="2022-10-28T01:15:19.452" v="212"/>
          <ac:spMkLst>
            <pc:docMk/>
            <pc:sldMk cId="2321846425" sldId="710"/>
            <ac:spMk id="3" creationId="{210FA6A3-6831-AB1F-F8D6-635C16196E12}"/>
          </ac:spMkLst>
        </pc:spChg>
        <pc:spChg chg="mod">
          <ac:chgData name="신 현준" userId="2a61c25f-14a3-461d-afad-db9c681ac447" providerId="ADAL" clId="{50968728-B9EC-094B-8D9B-5310E8689598}" dt="2022-10-28T01:15:19.452" v="212"/>
          <ac:spMkLst>
            <pc:docMk/>
            <pc:sldMk cId="2321846425" sldId="710"/>
            <ac:spMk id="75778" creationId="{7DEABC61-15C9-464D-A499-6DA10CAFB0B4}"/>
          </ac:spMkLst>
        </pc:spChg>
        <pc:spChg chg="mod">
          <ac:chgData name="신 현준" userId="2a61c25f-14a3-461d-afad-db9c681ac447" providerId="ADAL" clId="{50968728-B9EC-094B-8D9B-5310E8689598}" dt="2022-10-28T01:15:19.452" v="212"/>
          <ac:spMkLst>
            <pc:docMk/>
            <pc:sldMk cId="2321846425" sldId="710"/>
            <ac:spMk id="75779" creationId="{03701021-62C8-C24A-9460-818EAAD525E5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1" creationId="{3F98D982-D700-3E4F-9DA3-00957D59C5A2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2" creationId="{34CB79FA-9C4F-CF41-B3CB-C05B70977458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3" creationId="{AD2C9326-17AB-6A46-B064-667043DD6C34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4" creationId="{20BE1EB7-20F4-4C41-BFE2-9B2CBD90364F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5" creationId="{7F2A1FF7-255D-DE43-86F1-A07D1BF18F9A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6" creationId="{279E04CC-F171-7A48-96B9-646EC65A7DD6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7" creationId="{707FAEEC-8DC0-204C-978F-47099CEA8078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8" creationId="{43D98004-E7BD-5240-8335-42966ACFAD1B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89" creationId="{05CEF6A4-0CE6-554A-8F63-27330F1128C5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0" creationId="{B99C4F6E-7670-0E4E-BE70-CED9D2F4ED33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1" creationId="{2DACF110-5A60-1C4E-B55B-EB9778833F42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2" creationId="{A517DC4B-CE5E-2948-B15C-B98DAAFB5E2D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3" creationId="{8028AAD1-1674-E04B-BC4C-F67EB5A6B5FA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4" creationId="{724E89EB-640C-E742-BB37-043929C8DE75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5" creationId="{D9E00C79-B94C-C541-B5E1-E24D4F1EBDDA}"/>
          </ac:spMkLst>
        </pc:spChg>
        <pc:spChg chg="mod">
          <ac:chgData name="신 현준" userId="2a61c25f-14a3-461d-afad-db9c681ac447" providerId="ADAL" clId="{50968728-B9EC-094B-8D9B-5310E8689598}" dt="2022-10-28T01:15:25.213" v="231" actId="1036"/>
          <ac:spMkLst>
            <pc:docMk/>
            <pc:sldMk cId="2321846425" sldId="710"/>
            <ac:spMk id="75796" creationId="{1B320F83-1F71-6E41-9788-8E653F9F2EB9}"/>
          </ac:spMkLst>
        </pc:spChg>
        <pc:picChg chg="mod">
          <ac:chgData name="신 현준" userId="2a61c25f-14a3-461d-afad-db9c681ac447" providerId="ADAL" clId="{50968728-B9EC-094B-8D9B-5310E8689598}" dt="2022-10-28T01:15:25.213" v="231" actId="1036"/>
          <ac:picMkLst>
            <pc:docMk/>
            <pc:sldMk cId="2321846425" sldId="710"/>
            <ac:picMk id="75780" creationId="{FDCC0AB1-BB6D-FE44-9175-A6F47E829142}"/>
          </ac:picMkLst>
        </pc:picChg>
      </pc:sldChg>
      <pc:sldChg chg="addSp delSp modSp modNotes">
        <pc:chgData name="신 현준" userId="2a61c25f-14a3-461d-afad-db9c681ac447" providerId="ADAL" clId="{50968728-B9EC-094B-8D9B-5310E8689598}" dt="2022-10-28T01:14:47.576" v="204"/>
        <pc:sldMkLst>
          <pc:docMk/>
          <pc:sldMk cId="3513390117" sldId="789"/>
        </pc:sldMkLst>
        <pc:spChg chg="add del mod">
          <ac:chgData name="신 현준" userId="2a61c25f-14a3-461d-afad-db9c681ac447" providerId="ADAL" clId="{50968728-B9EC-094B-8D9B-5310E8689598}" dt="2022-10-28T01:14:47.576" v="204"/>
          <ac:spMkLst>
            <pc:docMk/>
            <pc:sldMk cId="3513390117" sldId="789"/>
            <ac:spMk id="2" creationId="{489E6942-2553-301B-3176-8B4D780A18F3}"/>
          </ac:spMkLst>
        </pc:spChg>
        <pc:spChg chg="add mod">
          <ac:chgData name="신 현준" userId="2a61c25f-14a3-461d-afad-db9c681ac447" providerId="ADAL" clId="{50968728-B9EC-094B-8D9B-5310E8689598}" dt="2022-10-28T01:14:47.576" v="204"/>
          <ac:spMkLst>
            <pc:docMk/>
            <pc:sldMk cId="3513390117" sldId="789"/>
            <ac:spMk id="3" creationId="{5B7B05FE-D0DF-70FA-4832-B6601300A52D}"/>
          </ac:spMkLst>
        </pc:spChg>
        <pc:spChg chg="mod">
          <ac:chgData name="신 현준" userId="2a61c25f-14a3-461d-afad-db9c681ac447" providerId="ADAL" clId="{50968728-B9EC-094B-8D9B-5310E8689598}" dt="2022-10-28T01:14:47.576" v="204"/>
          <ac:spMkLst>
            <pc:docMk/>
            <pc:sldMk cId="3513390117" sldId="789"/>
            <ac:spMk id="63490" creationId="{43A51B35-9378-554D-8B32-3E1B895C4B3E}"/>
          </ac:spMkLst>
        </pc:spChg>
        <pc:spChg chg="del mod">
          <ac:chgData name="신 현준" userId="2a61c25f-14a3-461d-afad-db9c681ac447" providerId="ADAL" clId="{50968728-B9EC-094B-8D9B-5310E8689598}" dt="2022-10-28T01:14:47.576" v="204"/>
          <ac:spMkLst>
            <pc:docMk/>
            <pc:sldMk cId="3513390117" sldId="789"/>
            <ac:spMk id="63491" creationId="{D057419F-A579-CB45-80FE-1E4C71D70942}"/>
          </ac:spMkLst>
        </pc:spChg>
      </pc:sldChg>
      <pc:sldChg chg="addSp delSp modSp">
        <pc:chgData name="신 현준" userId="2a61c25f-14a3-461d-afad-db9c681ac447" providerId="ADAL" clId="{50968728-B9EC-094B-8D9B-5310E8689598}" dt="2022-10-28T01:14:38.827" v="203"/>
        <pc:sldMkLst>
          <pc:docMk/>
          <pc:sldMk cId="512910680" sldId="790"/>
        </pc:sldMkLst>
        <pc:spChg chg="add del mod">
          <ac:chgData name="신 현준" userId="2a61c25f-14a3-461d-afad-db9c681ac447" providerId="ADAL" clId="{50968728-B9EC-094B-8D9B-5310E8689598}" dt="2022-10-28T01:14:38.827" v="203"/>
          <ac:spMkLst>
            <pc:docMk/>
            <pc:sldMk cId="512910680" sldId="790"/>
            <ac:spMk id="2" creationId="{158FFA09-8147-2BC9-7748-FC2725B46E74}"/>
          </ac:spMkLst>
        </pc:spChg>
        <pc:spChg chg="add mod">
          <ac:chgData name="신 현준" userId="2a61c25f-14a3-461d-afad-db9c681ac447" providerId="ADAL" clId="{50968728-B9EC-094B-8D9B-5310E8689598}" dt="2022-10-28T01:14:38.827" v="203"/>
          <ac:spMkLst>
            <pc:docMk/>
            <pc:sldMk cId="512910680" sldId="790"/>
            <ac:spMk id="3" creationId="{AE4EADD3-AA60-3E6E-3D8B-09C92D75851E}"/>
          </ac:spMkLst>
        </pc:spChg>
        <pc:spChg chg="mod">
          <ac:chgData name="신 현준" userId="2a61c25f-14a3-461d-afad-db9c681ac447" providerId="ADAL" clId="{50968728-B9EC-094B-8D9B-5310E8689598}" dt="2022-10-28T01:14:38.827" v="203"/>
          <ac:spMkLst>
            <pc:docMk/>
            <pc:sldMk cId="512910680" sldId="790"/>
            <ac:spMk id="61442" creationId="{F7899E22-6EC3-AB45-A128-9740B7CDAC09}"/>
          </ac:spMkLst>
        </pc:spChg>
        <pc:spChg chg="del mod">
          <ac:chgData name="신 현준" userId="2a61c25f-14a3-461d-afad-db9c681ac447" providerId="ADAL" clId="{50968728-B9EC-094B-8D9B-5310E8689598}" dt="2022-10-28T01:14:38.827" v="203"/>
          <ac:spMkLst>
            <pc:docMk/>
            <pc:sldMk cId="512910680" sldId="790"/>
            <ac:spMk id="61443" creationId="{420DB418-CBF5-CD4B-A112-677922AB421B}"/>
          </ac:spMkLst>
        </pc:spChg>
      </pc:sldChg>
      <pc:sldChg chg="addSp delSp modSp modNotes">
        <pc:chgData name="신 현준" userId="2a61c25f-14a3-461d-afad-db9c681ac447" providerId="ADAL" clId="{50968728-B9EC-094B-8D9B-5310E8689598}" dt="2022-10-28T01:14:54.176" v="205"/>
        <pc:sldMkLst>
          <pc:docMk/>
          <pc:sldMk cId="193592891" sldId="791"/>
        </pc:sldMkLst>
        <pc:spChg chg="add del mod">
          <ac:chgData name="신 현준" userId="2a61c25f-14a3-461d-afad-db9c681ac447" providerId="ADAL" clId="{50968728-B9EC-094B-8D9B-5310E8689598}" dt="2022-10-28T01:14:54.176" v="205"/>
          <ac:spMkLst>
            <pc:docMk/>
            <pc:sldMk cId="193592891" sldId="791"/>
            <ac:spMk id="2" creationId="{31B58D59-8124-7C9E-4D19-513EF6FD7F52}"/>
          </ac:spMkLst>
        </pc:spChg>
        <pc:spChg chg="add mod">
          <ac:chgData name="신 현준" userId="2a61c25f-14a3-461d-afad-db9c681ac447" providerId="ADAL" clId="{50968728-B9EC-094B-8D9B-5310E8689598}" dt="2022-10-28T01:14:54.176" v="205"/>
          <ac:spMkLst>
            <pc:docMk/>
            <pc:sldMk cId="193592891" sldId="791"/>
            <ac:spMk id="3" creationId="{F112ABD6-D089-84C3-BAC2-5E0C9EC32C28}"/>
          </ac:spMkLst>
        </pc:spChg>
        <pc:spChg chg="mod">
          <ac:chgData name="신 현준" userId="2a61c25f-14a3-461d-afad-db9c681ac447" providerId="ADAL" clId="{50968728-B9EC-094B-8D9B-5310E8689598}" dt="2022-10-28T01:14:54.176" v="205"/>
          <ac:spMkLst>
            <pc:docMk/>
            <pc:sldMk cId="193592891" sldId="791"/>
            <ac:spMk id="65538" creationId="{057C12B7-F09F-214B-BD0B-792FDED4639B}"/>
          </ac:spMkLst>
        </pc:spChg>
        <pc:spChg chg="del mod">
          <ac:chgData name="신 현준" userId="2a61c25f-14a3-461d-afad-db9c681ac447" providerId="ADAL" clId="{50968728-B9EC-094B-8D9B-5310E8689598}" dt="2022-10-28T01:14:54.176" v="205"/>
          <ac:spMkLst>
            <pc:docMk/>
            <pc:sldMk cId="193592891" sldId="791"/>
            <ac:spMk id="65539" creationId="{7AA9B48F-EF27-9342-97AD-F708843DC27C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037345126" sldId="81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037345126" sldId="811"/>
            <ac:spMk id="39938" creationId="{3A076902-DD70-584B-B815-35502BA8D0E8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037345126" sldId="811"/>
            <ac:spMk id="39939" creationId="{405F068B-EBD7-A342-8788-ABF0427B0D76}"/>
          </ac:spMkLst>
        </pc:spChg>
      </pc:sldChg>
      <pc:sldChg chg="modSp mod">
        <pc:chgData name="신 현준" userId="2a61c25f-14a3-461d-afad-db9c681ac447" providerId="ADAL" clId="{50968728-B9EC-094B-8D9B-5310E8689598}" dt="2022-10-28T01:12:41.626" v="128" actId="1036"/>
        <pc:sldMkLst>
          <pc:docMk/>
          <pc:sldMk cId="220918192" sldId="81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20918192" sldId="812"/>
            <ac:spMk id="493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49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49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50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50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51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519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528" creationId="{00000000-0000-0000-0000-000000000000}"/>
          </ac:spMkLst>
        </pc:spChg>
        <pc:spChg chg="mod">
          <ac:chgData name="신 현준" userId="2a61c25f-14a3-461d-afad-db9c681ac447" providerId="ADAL" clId="{50968728-B9EC-094B-8D9B-5310E8689598}" dt="2022-10-28T01:12:41.626" v="128" actId="1036"/>
          <ac:spMkLst>
            <pc:docMk/>
            <pc:sldMk cId="220918192" sldId="812"/>
            <ac:spMk id="529" creationId="{00000000-0000-0000-0000-000000000000}"/>
          </ac:spMkLst>
        </pc:spChg>
        <pc:picChg chg="mod">
          <ac:chgData name="신 현준" userId="2a61c25f-14a3-461d-afad-db9c681ac447" providerId="ADAL" clId="{50968728-B9EC-094B-8D9B-5310E8689598}" dt="2022-10-28T01:12:41.626" v="128" actId="1036"/>
          <ac:picMkLst>
            <pc:docMk/>
            <pc:sldMk cId="220918192" sldId="812"/>
            <ac:picMk id="2" creationId="{37A0A0E5-8D08-5E43-820B-DF9B02155BA2}"/>
          </ac:picMkLst>
        </pc:picChg>
        <pc:picChg chg="mod">
          <ac:chgData name="신 현준" userId="2a61c25f-14a3-461d-afad-db9c681ac447" providerId="ADAL" clId="{50968728-B9EC-094B-8D9B-5310E8689598}" dt="2022-10-28T01:12:41.626" v="128" actId="1036"/>
          <ac:picMkLst>
            <pc:docMk/>
            <pc:sldMk cId="220918192" sldId="812"/>
            <ac:picMk id="3" creationId="{3599C120-20E4-D646-8159-B66CD63CD033}"/>
          </ac:picMkLst>
        </pc:picChg>
        <pc:picChg chg="mod">
          <ac:chgData name="신 현준" userId="2a61c25f-14a3-461d-afad-db9c681ac447" providerId="ADAL" clId="{50968728-B9EC-094B-8D9B-5310E8689598}" dt="2022-10-28T01:12:41.626" v="128" actId="1036"/>
          <ac:picMkLst>
            <pc:docMk/>
            <pc:sldMk cId="220918192" sldId="812"/>
            <ac:picMk id="4" creationId="{46022A25-18E7-A140-BA42-8B2DAC12E912}"/>
          </ac:picMkLst>
        </pc:picChg>
        <pc:picChg chg="mod">
          <ac:chgData name="신 현준" userId="2a61c25f-14a3-461d-afad-db9c681ac447" providerId="ADAL" clId="{50968728-B9EC-094B-8D9B-5310E8689598}" dt="2022-10-28T01:12:41.626" v="128" actId="1036"/>
          <ac:picMkLst>
            <pc:docMk/>
            <pc:sldMk cId="220918192" sldId="812"/>
            <ac:picMk id="5" creationId="{26CC77F7-EF84-084F-9041-5AA1D0882742}"/>
          </ac:picMkLst>
        </pc:pic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437016701" sldId="81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437016701" sldId="814"/>
            <ac:spMk id="101378" creationId="{94C6EE14-1476-4646-98B6-1E7D114BCD5F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3937552194" sldId="81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937552194" sldId="816"/>
            <ac:spMk id="2" creationId="{B8A13FA7-CFD8-2247-A68A-E330CB66CB52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3937552194" sldId="816"/>
            <ac:spMk id="3" creationId="{73D31E29-DF3E-EC40-9C81-15EAA787F4C4}"/>
          </ac:spMkLst>
        </pc:spChg>
      </pc:sldChg>
      <pc:sldChg chg="modSp mod">
        <pc:chgData name="신 현준" userId="2a61c25f-14a3-461d-afad-db9c681ac447" providerId="ADAL" clId="{50968728-B9EC-094B-8D9B-5310E8689598}" dt="2022-11-02T00:44:49.245" v="609" actId="403"/>
        <pc:sldMkLst>
          <pc:docMk/>
          <pc:sldMk cId="923201071" sldId="817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923201071" sldId="817"/>
            <ac:spMk id="2" creationId="{B8A13FA7-CFD8-2247-A68A-E330CB66CB52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923201071" sldId="817"/>
            <ac:spMk id="3" creationId="{73D31E29-DF3E-EC40-9C81-15EAA787F4C4}"/>
          </ac:spMkLst>
        </pc:spChg>
        <pc:spChg chg="mod">
          <ac:chgData name="신 현준" userId="2a61c25f-14a3-461d-afad-db9c681ac447" providerId="ADAL" clId="{50968728-B9EC-094B-8D9B-5310E8689598}" dt="2022-10-28T01:08:27.365" v="2" actId="14100"/>
          <ac:spMkLst>
            <pc:docMk/>
            <pc:sldMk cId="923201071" sldId="817"/>
            <ac:spMk id="5" creationId="{4A509538-749A-AB4E-A004-E34827864F96}"/>
          </ac:spMkLst>
        </pc:spChg>
        <pc:spChg chg="mod">
          <ac:chgData name="신 현준" userId="2a61c25f-14a3-461d-afad-db9c681ac447" providerId="ADAL" clId="{50968728-B9EC-094B-8D9B-5310E8689598}" dt="2022-11-02T00:44:49.245" v="609" actId="403"/>
          <ac:spMkLst>
            <pc:docMk/>
            <pc:sldMk cId="923201071" sldId="817"/>
            <ac:spMk id="7" creationId="{7C141D7D-B83B-E74D-A318-90EA85993A03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358027252" sldId="81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358027252" sldId="818"/>
            <ac:spMk id="2" creationId="{262BCD64-DFB3-8041-8AAB-54BF8122DBFC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358027252" sldId="818"/>
            <ac:spMk id="3" creationId="{952F43DE-401B-974A-9E72-25667373AE9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213651165" sldId="819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213651165" sldId="819"/>
            <ac:spMk id="33794" creationId="{9418994D-1C74-4649-86A2-6CF4FFAC5A75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402561247" sldId="820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402561247" sldId="820"/>
            <ac:spMk id="33794" creationId="{9418994D-1C74-4649-86A2-6CF4FFAC5A75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202222293" sldId="821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202222293" sldId="821"/>
            <ac:spMk id="33794" creationId="{9418994D-1C74-4649-86A2-6CF4FFAC5A75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2378638791" sldId="822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378638791" sldId="822"/>
            <ac:spMk id="2" creationId="{016109DB-3D5C-904F-8DCF-23C22AFD34C1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2378638791" sldId="822"/>
            <ac:spMk id="1038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737147129" sldId="823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737147129" sldId="823"/>
            <ac:spMk id="2" creationId="{870F58F2-03C0-1643-97B5-ADF9454770B8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737147129" sldId="823"/>
            <ac:spMk id="1073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016415037" sldId="824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016415037" sldId="824"/>
            <ac:spMk id="2" creationId="{E4A7D3B0-BB58-164F-B815-D13410D02016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016415037" sldId="824"/>
            <ac:spMk id="1124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94753559" sldId="825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94753559" sldId="825"/>
            <ac:spMk id="2" creationId="{A159CA4D-4388-F948-901D-55EB2892C05C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94753559" sldId="825"/>
            <ac:spMk id="1190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1195668100" sldId="826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195668100" sldId="826"/>
            <ac:spMk id="2" creationId="{41BEDAA2-A32B-AC43-B24E-3D032E18A051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1195668100" sldId="826"/>
            <ac:spMk id="1238" creationId="{00000000-0000-0000-0000-000000000000}"/>
          </ac:spMkLst>
        </pc:spChg>
      </pc:sldChg>
      <pc:sldChg chg="addSp delSp modSp mod">
        <pc:chgData name="신 현준" userId="2a61c25f-14a3-461d-afad-db9c681ac447" providerId="ADAL" clId="{50968728-B9EC-094B-8D9B-5310E8689598}" dt="2022-10-28T01:21:10.571" v="526"/>
        <pc:sldMkLst>
          <pc:docMk/>
          <pc:sldMk cId="3367141950" sldId="827"/>
        </pc:sldMkLst>
        <pc:spChg chg="del mod">
          <ac:chgData name="신 현준" userId="2a61c25f-14a3-461d-afad-db9c681ac447" providerId="ADAL" clId="{50968728-B9EC-094B-8D9B-5310E8689598}" dt="2022-10-28T01:21:09.765" v="525"/>
          <ac:spMkLst>
            <pc:docMk/>
            <pc:sldMk cId="3367141950" sldId="827"/>
            <ac:spMk id="2" creationId="{AA1E05DF-19E1-7745-B549-3E7E1A3A3811}"/>
          </ac:spMkLst>
        </pc:spChg>
        <pc:spChg chg="add mod">
          <ac:chgData name="신 현준" userId="2a61c25f-14a3-461d-afad-db9c681ac447" providerId="ADAL" clId="{50968728-B9EC-094B-8D9B-5310E8689598}" dt="2022-10-28T01:21:10.571" v="526"/>
          <ac:spMkLst>
            <pc:docMk/>
            <pc:sldMk cId="3367141950" sldId="827"/>
            <ac:spMk id="3" creationId="{D31173B6-6050-B643-549E-945865E38D3B}"/>
          </ac:spMkLst>
        </pc:spChg>
        <pc:spChg chg="add mod">
          <ac:chgData name="신 현준" userId="2a61c25f-14a3-461d-afad-db9c681ac447" providerId="ADAL" clId="{50968728-B9EC-094B-8D9B-5310E8689598}" dt="2022-10-28T01:21:09.765" v="525"/>
          <ac:spMkLst>
            <pc:docMk/>
            <pc:sldMk cId="3367141950" sldId="827"/>
            <ac:spMk id="4" creationId="{D886C9AE-8129-69F1-1C2F-4516C7646B4A}"/>
          </ac:spMkLst>
        </pc:spChg>
        <pc:spChg chg="del mod">
          <ac:chgData name="신 현준" userId="2a61c25f-14a3-461d-afad-db9c681ac447" providerId="ADAL" clId="{50968728-B9EC-094B-8D9B-5310E8689598}" dt="2022-10-28T01:21:09.765" v="525"/>
          <ac:spMkLst>
            <pc:docMk/>
            <pc:sldMk cId="3367141950" sldId="827"/>
            <ac:spMk id="1272" creationId="{00000000-0000-0000-0000-000000000000}"/>
          </ac:spMkLst>
        </pc:spChg>
      </pc:sldChg>
      <pc:sldChg chg="modSp">
        <pc:chgData name="신 현준" userId="2a61c25f-14a3-461d-afad-db9c681ac447" providerId="ADAL" clId="{50968728-B9EC-094B-8D9B-5310E8689598}" dt="2022-10-28T01:08:04.344" v="0"/>
        <pc:sldMkLst>
          <pc:docMk/>
          <pc:sldMk cId="897768382" sldId="828"/>
        </pc:sldMkLst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897768382" sldId="828"/>
            <ac:spMk id="2" creationId="{19FCED69-58CA-D044-A315-550FD33BC5EB}"/>
          </ac:spMkLst>
        </pc:spChg>
        <pc:spChg chg="mod">
          <ac:chgData name="신 현준" userId="2a61c25f-14a3-461d-afad-db9c681ac447" providerId="ADAL" clId="{50968728-B9EC-094B-8D9B-5310E8689598}" dt="2022-10-28T01:08:04.344" v="0"/>
          <ac:spMkLst>
            <pc:docMk/>
            <pc:sldMk cId="897768382" sldId="828"/>
            <ac:spMk id="127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40E1C8C-9ADD-B44B-B630-55292B58FA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B42D0F3-64FE-A549-A848-D609CEAF68E9}" type="slidenum">
              <a:rPr lang="en-US" altLang="zh-TW" sz="1300" b="0" smtClean="0">
                <a:solidFill>
                  <a:schemeClr val="tx1"/>
                </a:solidFill>
              </a:rPr>
              <a:pPr/>
              <a:t>5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54E54DD-9CF1-7E42-970F-6C2AAE9503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9AB089E-FDA8-1441-A7C4-358408ACF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7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AEF3403-616A-AE46-B123-0329F00848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420AACF-FFB6-6E49-87C3-265DA3315DE3}" type="slidenum">
              <a:rPr lang="en-US" altLang="zh-TW" sz="1300" b="0" smtClean="0">
                <a:solidFill>
                  <a:schemeClr val="tx1"/>
                </a:solidFill>
              </a:rPr>
              <a:pPr/>
              <a:t>47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0953E7E7-040B-A642-AE9A-72579A03E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69945FB4-92A8-484C-AF68-6C6EBFC3C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>
                <a:latin typeface="Arial" panose="020B0604020202020204" pitchFamily="34" charset="0"/>
              </a:rPr>
              <a:t>http://www.cambridgeincolour.com/tutorials/image-projections.htm</a:t>
            </a:r>
          </a:p>
          <a:p>
            <a:pPr eaLnBrk="1" hangingPunct="1"/>
            <a:endParaRPr lang="en-US" altLang="zh-TW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6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0" name="Shape 7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Therefore, it is desirable if the global motion model we need to recover is translation, which has only two parameters. It turns out that for a pure panning motion, if we convert two images to their cylindrical maps with known focal length, the relationship between them can be represented by a translation. 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Here is an example of how cylindrical maps are constructed with differently with f’s. Note how straight lines are curved. 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Similarly, we can map an image to its longitude/latitude spherical coordinates as well if f is given.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3FD60836-CED4-CE47-9764-46D63FDC9D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EF5134F-F83F-9F4A-A512-36402DA61ADB}" type="slidenum">
              <a:rPr lang="en-US" altLang="zh-TW" sz="1300" b="0" smtClean="0">
                <a:solidFill>
                  <a:schemeClr val="tx1"/>
                </a:solidFill>
              </a:rPr>
              <a:pPr/>
              <a:t>49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E047116D-0A57-7D4B-B739-7F358F4B6D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400" y="774700"/>
            <a:ext cx="6797675" cy="3824288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84DAE91-F32E-7640-801D-393B1AC8C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45" tIns="47522" rIns="95045" bIns="47522"/>
          <a:lstStyle/>
          <a:p>
            <a:pPr eaLnBrk="1" hangingPunct="1"/>
            <a:r>
              <a:rPr lang="en-US" altLang="zh-TW">
                <a:latin typeface="Arial" panose="020B0604020202020204" pitchFamily="34" charset="0"/>
              </a:rPr>
              <a:t>Therefore, it is desirable if the global motion model we need to recover is translation, which has only two parameters. It turns out that for a pure panning motion, if we convert two images to their cylindrical maps with known focal length, the relationship between them can be represented by a translation. </a:t>
            </a:r>
          </a:p>
          <a:p>
            <a:pPr eaLnBrk="1" hangingPunct="1"/>
            <a:r>
              <a:rPr lang="en-US" altLang="zh-TW">
                <a:latin typeface="Arial" panose="020B0604020202020204" pitchFamily="34" charset="0"/>
              </a:rPr>
              <a:t>Here is an example of how cylindrical maps are constructed with differently with f</a:t>
            </a:r>
            <a:r>
              <a:rPr lang="en-US" altLang="zh-TW">
                <a:latin typeface="Times New Roman" panose="02020603050405020304" pitchFamily="18" charset="0"/>
              </a:rPr>
              <a:t>’</a:t>
            </a:r>
            <a:r>
              <a:rPr lang="en-US" altLang="zh-TW">
                <a:latin typeface="Arial" panose="020B0604020202020204" pitchFamily="34" charset="0"/>
              </a:rPr>
              <a:t>s. Note how straight lines are curved. </a:t>
            </a:r>
          </a:p>
          <a:p>
            <a:pPr eaLnBrk="1" hangingPunct="1"/>
            <a:r>
              <a:rPr lang="en-US" altLang="zh-TW">
                <a:latin typeface="Arial" panose="020B0604020202020204" pitchFamily="34" charset="0"/>
              </a:rPr>
              <a:t>Similarly, we can map an image to its longitude/latitude spherical coordinates as well if f is given. </a:t>
            </a:r>
          </a:p>
        </p:txBody>
      </p:sp>
    </p:spTree>
    <p:extLst>
      <p:ext uri="{BB962C8B-B14F-4D97-AF65-F5344CB8AC3E}">
        <p14:creationId xmlns:p14="http://schemas.microsoft.com/office/powerpoint/2010/main" val="51260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CFFD55F3-C380-A744-839A-F602409303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89CA62E-31F1-C646-915E-65D98A591CAC}" type="slidenum">
              <a:rPr lang="en-US" altLang="zh-TW" sz="1300" b="0" smtClean="0">
                <a:solidFill>
                  <a:schemeClr val="tx1"/>
                </a:solidFill>
              </a:rPr>
              <a:pPr/>
              <a:t>51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7D88A24C-6919-BC4C-9171-6B417A41A2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866A9B2-16EC-2548-A02B-D4B295D14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EDB87AAB-7C7C-8046-BA88-20C7F8279D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935AB28-F689-C744-8A8B-222E0D3B2338}" type="slidenum">
              <a:rPr lang="en-US" altLang="zh-TW" sz="1300" b="0" smtClean="0">
                <a:solidFill>
                  <a:schemeClr val="tx1"/>
                </a:solidFill>
              </a:rPr>
              <a:pPr/>
              <a:t>69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AA4AFF4B-B1A6-054F-9A96-14E872F406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E52A317-1111-EC4F-B226-C26F6178E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40E1C8C-9ADD-B44B-B630-55292B58FA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B42D0F3-64FE-A549-A848-D609CEAF68E9}" type="slidenum">
              <a:rPr lang="en-US" altLang="zh-TW" sz="1300" b="0" smtClean="0">
                <a:solidFill>
                  <a:schemeClr val="tx1"/>
                </a:solidFill>
              </a:rPr>
              <a:pPr/>
              <a:t>6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54E54DD-9CF1-7E42-970F-6C2AAE9503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9AB089E-FDA8-1441-A7C4-358408ACF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7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40E1C8C-9ADD-B44B-B630-55292B58FA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B42D0F3-64FE-A549-A848-D609CEAF68E9}" type="slidenum">
              <a:rPr lang="en-US" altLang="zh-TW" sz="1300" b="0" smtClean="0">
                <a:solidFill>
                  <a:schemeClr val="tx1"/>
                </a:solidFill>
              </a:rPr>
              <a:pPr/>
              <a:t>7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54E54DD-9CF1-7E42-970F-6C2AAE9503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9AB089E-FDA8-1441-A7C4-358408ACF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6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40E1C8C-9ADD-B44B-B630-55292B58FA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B42D0F3-64FE-A549-A848-D609CEAF68E9}" type="slidenum">
              <a:rPr lang="en-US" altLang="zh-TW" sz="1300" b="0" smtClean="0">
                <a:solidFill>
                  <a:schemeClr val="tx1"/>
                </a:solidFill>
              </a:rPr>
              <a:pPr/>
              <a:t>11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54E54DD-9CF1-7E42-970F-6C2AAE9503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9AB089E-FDA8-1441-A7C4-358408ACF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62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2013DE5-E2BC-124F-8DF3-750732618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4C47C76-0668-AE41-9B7E-9D8D87EFECE1}" type="slidenum">
              <a:rPr lang="en-US" altLang="zh-TW" sz="1300" b="0" smtClean="0">
                <a:solidFill>
                  <a:schemeClr val="tx1"/>
                </a:solidFill>
              </a:rPr>
              <a:pPr/>
              <a:t>12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56D5D77-784A-444C-8B86-7E01D50664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241B74CD-491A-8344-B1D6-59E999959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5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006F77EB-E041-1748-81C0-DCEBB453D3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7C10B87-4E94-2E4F-A8D1-871ADB3FA17D}" type="slidenum">
              <a:rPr lang="en-US" altLang="zh-TW" sz="1300" b="0" smtClean="0">
                <a:solidFill>
                  <a:schemeClr val="tx1"/>
                </a:solidFill>
              </a:rPr>
              <a:pPr/>
              <a:t>14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30F3904A-2F53-8B4C-B3D5-2F8881FD3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C79B880-2298-814B-9551-4727A7EFA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28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5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A4DB1E18-261F-A943-BC3F-A5190061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F340C0F-13B4-1F42-AB09-44BEC7DEE7BB}" type="slidenum">
              <a:rPr lang="en-US" altLang="zh-TW" sz="1300" b="0" smtClean="0">
                <a:solidFill>
                  <a:schemeClr val="tx1"/>
                </a:solidFill>
              </a:rPr>
              <a:pPr/>
              <a:t>43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D531CE2-AC73-924E-B1AB-5345296DA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885E94F-6FBF-3341-B403-C9F20F7471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>
                <a:latin typeface="Arial" panose="020B0604020202020204" pitchFamily="34" charset="0"/>
              </a:rPr>
              <a:t>http://www.cambridgeincolour.com/tutorials/image-projections.htm</a:t>
            </a:r>
          </a:p>
          <a:p>
            <a:pPr eaLnBrk="1" hangingPunct="1"/>
            <a:endParaRPr lang="en-US" altLang="zh-TW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26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ECE496C-F2F5-DB4C-ADB6-903D997812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C6CC1C4-DFBB-7C47-92CE-F7C508BCA51C}" type="slidenum">
              <a:rPr lang="en-US" altLang="zh-TW" sz="1300" b="0" smtClean="0">
                <a:solidFill>
                  <a:schemeClr val="tx1"/>
                </a:solidFill>
              </a:rPr>
              <a:pPr/>
              <a:t>46</a:t>
            </a:fld>
            <a:endParaRPr lang="en-US" altLang="zh-TW" sz="1300" b="0">
              <a:solidFill>
                <a:schemeClr val="tx1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EAA03E23-415F-9544-B3C3-01BEE89A07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19CE39EE-D046-D847-BF48-2F6984D5B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43" y="577991"/>
            <a:ext cx="14955977" cy="3395698"/>
          </a:xfrm>
        </p:spPr>
        <p:txBody>
          <a:bodyPr anchor="b"/>
          <a:lstStyle>
            <a:lvl1pPr algn="ctr">
              <a:defRPr sz="8533" b="1" i="0">
                <a:latin typeface="Candara" panose="020E0502030303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 anchor="b"/>
          <a:lstStyle>
            <a:lvl1pPr marL="0" indent="0" algn="ctr">
              <a:buNone/>
              <a:defRPr sz="3413">
                <a:latin typeface="Candara" panose="020E0502030303020204" pitchFamily="34" charset="0"/>
                <a:cs typeface="Arial" panose="020B0604020202020204" pitchFamily="34" charset="0"/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B7C46-407C-6446-89CB-38375432D3CD}"/>
              </a:ext>
            </a:extLst>
          </p:cNvPr>
          <p:cNvSpPr/>
          <p:nvPr/>
        </p:nvSpPr>
        <p:spPr>
          <a:xfrm>
            <a:off x="0" y="4198290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3DBB4-1E7A-8647-B2BC-94E67EBFBDDD}"/>
              </a:ext>
            </a:extLst>
          </p:cNvPr>
          <p:cNvSpPr/>
          <p:nvPr/>
        </p:nvSpPr>
        <p:spPr>
          <a:xfrm>
            <a:off x="5917364" y="4334935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253677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8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8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33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1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42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24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42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8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72" y="1798174"/>
            <a:ext cx="16694519" cy="7755405"/>
          </a:xfrm>
        </p:spPr>
        <p:txBody>
          <a:bodyPr/>
          <a:lstStyle>
            <a:lvl1pPr>
              <a:spcBef>
                <a:spcPts val="2276"/>
              </a:spcBef>
              <a:defRPr sz="3413">
                <a:latin typeface="Candara" panose="020E0502030303020204" pitchFamily="34" charset="0"/>
                <a:cs typeface="Arial" panose="020B0604020202020204" pitchFamily="34" charset="0"/>
              </a:defRPr>
            </a:lvl1pPr>
            <a:lvl2pPr>
              <a:defRPr sz="2987">
                <a:latin typeface="Candara" panose="020E0502030303020204" pitchFamily="34" charset="0"/>
                <a:cs typeface="Arial" panose="020B0604020202020204" pitchFamily="34" charset="0"/>
              </a:defRPr>
            </a:lvl2pPr>
            <a:lvl3pPr>
              <a:defRPr>
                <a:latin typeface="Candara" panose="020E0502030303020204" pitchFamily="34" charset="0"/>
                <a:cs typeface="Arial" panose="020B0604020202020204" pitchFamily="34" charset="0"/>
              </a:defRPr>
            </a:lvl3pPr>
            <a:lvl4pPr>
              <a:defRPr>
                <a:latin typeface="Candara" panose="020E0502030303020204" pitchFamily="34" charset="0"/>
                <a:cs typeface="Arial" panose="020B0604020202020204" pitchFamily="34" charset="0"/>
              </a:defRPr>
            </a:lvl4pPr>
            <a:lvl5pPr>
              <a:defRPr>
                <a:latin typeface="Candara" panose="020E0502030303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A9023A-09DE-EF44-91C4-3ABDC38A70D8}"/>
              </a:ext>
            </a:extLst>
          </p:cNvPr>
          <p:cNvSpPr/>
          <p:nvPr/>
        </p:nvSpPr>
        <p:spPr>
          <a:xfrm>
            <a:off x="0" y="1437754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4EF4F-DAC4-B947-9694-55814C42F8F9}"/>
              </a:ext>
            </a:extLst>
          </p:cNvPr>
          <p:cNvSpPr/>
          <p:nvPr/>
        </p:nvSpPr>
        <p:spPr>
          <a:xfrm>
            <a:off x="5917364" y="1574399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3704233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84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9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6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80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6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92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2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682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63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9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F8F6DBBA-787C-CD4A-B325-B8E7BA5C73B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C74753FA-8DF6-9B45-B8EB-CE003258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04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6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66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02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80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635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9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847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59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4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8017" y="2596444"/>
            <a:ext cx="8253738" cy="66378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8213809" cy="681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649E6-DD34-A648-8B2D-15310006303A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D5044-8E21-3840-91E8-B646B8B421EB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20436756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16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56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712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220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6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683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258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0B2F5-8A0F-0343-8210-521CE2050FC7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F7610-D2C1-0646-9AB8-00B276AEDC13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351389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69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4" y="523805"/>
            <a:ext cx="7932600" cy="1719053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32" y="523805"/>
            <a:ext cx="8347257" cy="8705990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32599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48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1" y="523805"/>
            <a:ext cx="7913754" cy="1700206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70131" y="523805"/>
            <a:ext cx="8347262" cy="8705991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13752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268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871" y="200022"/>
            <a:ext cx="16669446" cy="131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871" y="1964855"/>
            <a:ext cx="16669446" cy="726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  <p:sldLayoutId id="2147483733" r:id="rId46"/>
    <p:sldLayoutId id="2147483734" r:id="rId47"/>
    <p:sldLayoutId id="2147483735" r:id="rId48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b="1" i="0" kern="1200">
          <a:solidFill>
            <a:schemeClr val="tx1"/>
          </a:solidFill>
          <a:latin typeface="Candara" panose="020E0502030303020204" pitchFamily="34" charset="0"/>
          <a:ea typeface="+mj-ea"/>
          <a:cs typeface="Arial" panose="020B0604020202020204" pitchFamily="34" charset="0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System Font Regular"/>
        <a:buChar char="‣"/>
        <a:defRPr sz="3413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Wingdings" pitchFamily="2" charset="2"/>
        <a:buChar char="§"/>
        <a:defRPr sz="2987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pos="143">
          <p15:clr>
            <a:srgbClr val="F26B43"/>
          </p15:clr>
        </p15:guide>
        <p15:guide id="3" pos="7537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2260">
          <p15:clr>
            <a:srgbClr val="F26B43"/>
          </p15:clr>
        </p15:guide>
        <p15:guide id="6" orient="horz" pos="1139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-bcs.mit.edu/people/adelson/publications/abstracts/spline83.html" TargetMode="External"/><Relationship Id="rId4" Type="http://schemas.openxmlformats.org/officeDocument/2006/relationships/image" Target="../media/image151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45.jpeg"/><Relationship Id="rId3" Type="http://schemas.openxmlformats.org/officeDocument/2006/relationships/tags" Target="../tags/tag3.xml"/><Relationship Id="rId21" Type="http://schemas.openxmlformats.org/officeDocument/2006/relationships/image" Target="../media/image4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2.xml"/><Relationship Id="rId25" Type="http://schemas.openxmlformats.org/officeDocument/2006/relationships/image" Target="../media/image52.jpeg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7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51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50.png"/><Relationship Id="rId10" Type="http://schemas.openxmlformats.org/officeDocument/2006/relationships/tags" Target="../tags/tag10.xml"/><Relationship Id="rId19" Type="http://schemas.openxmlformats.org/officeDocument/2006/relationships/image" Target="../media/image46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8.png"/><Relationship Id="rId5" Type="http://schemas.openxmlformats.org/officeDocument/2006/relationships/image" Target="../media/image530.png"/><Relationship Id="rId10" Type="http://schemas.openxmlformats.org/officeDocument/2006/relationships/image" Target="../media/image57.png"/><Relationship Id="rId4" Type="http://schemas.openxmlformats.org/officeDocument/2006/relationships/image" Target="../media/image520.png"/><Relationship Id="rId9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RectanglingPanoramas.mp4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jpeg"/><Relationship Id="rId18" Type="http://schemas.openxmlformats.org/officeDocument/2006/relationships/image" Target="../media/image97.jpeg"/><Relationship Id="rId26" Type="http://schemas.openxmlformats.org/officeDocument/2006/relationships/image" Target="../media/image105.jpeg"/><Relationship Id="rId3" Type="http://schemas.openxmlformats.org/officeDocument/2006/relationships/image" Target="../media/image82.jpeg"/><Relationship Id="rId21" Type="http://schemas.openxmlformats.org/officeDocument/2006/relationships/image" Target="../media/image100.jpeg"/><Relationship Id="rId7" Type="http://schemas.openxmlformats.org/officeDocument/2006/relationships/image" Target="../media/image86.jpeg"/><Relationship Id="rId12" Type="http://schemas.openxmlformats.org/officeDocument/2006/relationships/image" Target="../media/image91.jpeg"/><Relationship Id="rId17" Type="http://schemas.openxmlformats.org/officeDocument/2006/relationships/image" Target="../media/image96.jpeg"/><Relationship Id="rId25" Type="http://schemas.openxmlformats.org/officeDocument/2006/relationships/image" Target="../media/image104.jpeg"/><Relationship Id="rId2" Type="http://schemas.openxmlformats.org/officeDocument/2006/relationships/image" Target="../media/image81.jpeg"/><Relationship Id="rId16" Type="http://schemas.openxmlformats.org/officeDocument/2006/relationships/image" Target="../media/image95.jpeg"/><Relationship Id="rId20" Type="http://schemas.openxmlformats.org/officeDocument/2006/relationships/image" Target="../media/image99.jpeg"/><Relationship Id="rId29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90.jpeg"/><Relationship Id="rId24" Type="http://schemas.openxmlformats.org/officeDocument/2006/relationships/image" Target="../media/image103.jpeg"/><Relationship Id="rId5" Type="http://schemas.openxmlformats.org/officeDocument/2006/relationships/image" Target="../media/image84.jpeg"/><Relationship Id="rId15" Type="http://schemas.openxmlformats.org/officeDocument/2006/relationships/image" Target="../media/image94.jpeg"/><Relationship Id="rId23" Type="http://schemas.openxmlformats.org/officeDocument/2006/relationships/image" Target="../media/image102.jpeg"/><Relationship Id="rId28" Type="http://schemas.openxmlformats.org/officeDocument/2006/relationships/image" Target="../media/image107.jpeg"/><Relationship Id="rId10" Type="http://schemas.openxmlformats.org/officeDocument/2006/relationships/image" Target="../media/image89.jpeg"/><Relationship Id="rId19" Type="http://schemas.openxmlformats.org/officeDocument/2006/relationships/image" Target="../media/image98.jpeg"/><Relationship Id="rId4" Type="http://schemas.openxmlformats.org/officeDocument/2006/relationships/image" Target="../media/image83.jpeg"/><Relationship Id="rId9" Type="http://schemas.openxmlformats.org/officeDocument/2006/relationships/image" Target="../media/image88.jpeg"/><Relationship Id="rId14" Type="http://schemas.openxmlformats.org/officeDocument/2006/relationships/image" Target="../media/image93.jpeg"/><Relationship Id="rId22" Type="http://schemas.openxmlformats.org/officeDocument/2006/relationships/image" Target="../media/image101.jpeg"/><Relationship Id="rId27" Type="http://schemas.openxmlformats.org/officeDocument/2006/relationships/image" Target="../media/image10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18" Type="http://schemas.openxmlformats.org/officeDocument/2006/relationships/image" Target="../media/image101.jpeg"/><Relationship Id="rId3" Type="http://schemas.openxmlformats.org/officeDocument/2006/relationships/image" Target="../media/image86.jpeg"/><Relationship Id="rId21" Type="http://schemas.openxmlformats.org/officeDocument/2006/relationships/image" Target="../media/image104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5" Type="http://schemas.openxmlformats.org/officeDocument/2006/relationships/image" Target="../media/image108.jpeg"/><Relationship Id="rId2" Type="http://schemas.openxmlformats.org/officeDocument/2006/relationships/image" Target="../media/image85.jpeg"/><Relationship Id="rId16" Type="http://schemas.openxmlformats.org/officeDocument/2006/relationships/image" Target="../media/image99.jpeg"/><Relationship Id="rId20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24" Type="http://schemas.openxmlformats.org/officeDocument/2006/relationships/image" Target="../media/image107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23" Type="http://schemas.openxmlformats.org/officeDocument/2006/relationships/image" Target="../media/image106.jpeg"/><Relationship Id="rId10" Type="http://schemas.openxmlformats.org/officeDocument/2006/relationships/image" Target="../media/image93.jpeg"/><Relationship Id="rId19" Type="http://schemas.openxmlformats.org/officeDocument/2006/relationships/image" Target="../media/image102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Relationship Id="rId22" Type="http://schemas.openxmlformats.org/officeDocument/2006/relationships/image" Target="../media/image10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18" Type="http://schemas.openxmlformats.org/officeDocument/2006/relationships/image" Target="../media/image101.jpeg"/><Relationship Id="rId3" Type="http://schemas.openxmlformats.org/officeDocument/2006/relationships/image" Target="../media/image86.jpeg"/><Relationship Id="rId21" Type="http://schemas.openxmlformats.org/officeDocument/2006/relationships/image" Target="../media/image104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5" Type="http://schemas.openxmlformats.org/officeDocument/2006/relationships/image" Target="../media/image108.jpeg"/><Relationship Id="rId2" Type="http://schemas.openxmlformats.org/officeDocument/2006/relationships/image" Target="../media/image85.jpeg"/><Relationship Id="rId16" Type="http://schemas.openxmlformats.org/officeDocument/2006/relationships/image" Target="../media/image99.jpeg"/><Relationship Id="rId20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24" Type="http://schemas.openxmlformats.org/officeDocument/2006/relationships/image" Target="../media/image107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23" Type="http://schemas.openxmlformats.org/officeDocument/2006/relationships/image" Target="../media/image106.jpeg"/><Relationship Id="rId10" Type="http://schemas.openxmlformats.org/officeDocument/2006/relationships/image" Target="../media/image93.jpeg"/><Relationship Id="rId19" Type="http://schemas.openxmlformats.org/officeDocument/2006/relationships/image" Target="../media/image102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Relationship Id="rId22" Type="http://schemas.openxmlformats.org/officeDocument/2006/relationships/image" Target="../media/image105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18" Type="http://schemas.openxmlformats.org/officeDocument/2006/relationships/image" Target="../media/image101.jpeg"/><Relationship Id="rId3" Type="http://schemas.openxmlformats.org/officeDocument/2006/relationships/image" Target="../media/image86.jpeg"/><Relationship Id="rId21" Type="http://schemas.openxmlformats.org/officeDocument/2006/relationships/image" Target="../media/image104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5" Type="http://schemas.openxmlformats.org/officeDocument/2006/relationships/image" Target="../media/image108.jpeg"/><Relationship Id="rId2" Type="http://schemas.openxmlformats.org/officeDocument/2006/relationships/image" Target="../media/image85.jpeg"/><Relationship Id="rId16" Type="http://schemas.openxmlformats.org/officeDocument/2006/relationships/image" Target="../media/image99.jpeg"/><Relationship Id="rId20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24" Type="http://schemas.openxmlformats.org/officeDocument/2006/relationships/image" Target="../media/image107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23" Type="http://schemas.openxmlformats.org/officeDocument/2006/relationships/image" Target="../media/image106.jpeg"/><Relationship Id="rId10" Type="http://schemas.openxmlformats.org/officeDocument/2006/relationships/image" Target="../media/image93.jpeg"/><Relationship Id="rId19" Type="http://schemas.openxmlformats.org/officeDocument/2006/relationships/image" Target="../media/image102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Relationship Id="rId22" Type="http://schemas.openxmlformats.org/officeDocument/2006/relationships/image" Target="../media/image10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jpeg"/><Relationship Id="rId18" Type="http://schemas.openxmlformats.org/officeDocument/2006/relationships/image" Target="../media/image97.jpeg"/><Relationship Id="rId26" Type="http://schemas.openxmlformats.org/officeDocument/2006/relationships/image" Target="../media/image105.jpeg"/><Relationship Id="rId3" Type="http://schemas.openxmlformats.org/officeDocument/2006/relationships/image" Target="../media/image82.jpeg"/><Relationship Id="rId21" Type="http://schemas.openxmlformats.org/officeDocument/2006/relationships/image" Target="../media/image100.jpeg"/><Relationship Id="rId7" Type="http://schemas.openxmlformats.org/officeDocument/2006/relationships/image" Target="../media/image86.jpeg"/><Relationship Id="rId12" Type="http://schemas.openxmlformats.org/officeDocument/2006/relationships/image" Target="../media/image91.jpeg"/><Relationship Id="rId17" Type="http://schemas.openxmlformats.org/officeDocument/2006/relationships/image" Target="../media/image96.jpeg"/><Relationship Id="rId25" Type="http://schemas.openxmlformats.org/officeDocument/2006/relationships/image" Target="../media/image104.jpeg"/><Relationship Id="rId2" Type="http://schemas.openxmlformats.org/officeDocument/2006/relationships/image" Target="../media/image81.jpeg"/><Relationship Id="rId16" Type="http://schemas.openxmlformats.org/officeDocument/2006/relationships/image" Target="../media/image95.jpeg"/><Relationship Id="rId20" Type="http://schemas.openxmlformats.org/officeDocument/2006/relationships/image" Target="../media/image99.jpeg"/><Relationship Id="rId29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90.jpeg"/><Relationship Id="rId24" Type="http://schemas.openxmlformats.org/officeDocument/2006/relationships/image" Target="../media/image103.jpeg"/><Relationship Id="rId5" Type="http://schemas.openxmlformats.org/officeDocument/2006/relationships/image" Target="../media/image84.jpeg"/><Relationship Id="rId15" Type="http://schemas.openxmlformats.org/officeDocument/2006/relationships/image" Target="../media/image94.jpeg"/><Relationship Id="rId23" Type="http://schemas.openxmlformats.org/officeDocument/2006/relationships/image" Target="../media/image102.jpeg"/><Relationship Id="rId28" Type="http://schemas.openxmlformats.org/officeDocument/2006/relationships/image" Target="../media/image107.jpeg"/><Relationship Id="rId10" Type="http://schemas.openxmlformats.org/officeDocument/2006/relationships/image" Target="../media/image89.jpeg"/><Relationship Id="rId19" Type="http://schemas.openxmlformats.org/officeDocument/2006/relationships/image" Target="../media/image98.jpeg"/><Relationship Id="rId4" Type="http://schemas.openxmlformats.org/officeDocument/2006/relationships/image" Target="../media/image83.jpeg"/><Relationship Id="rId9" Type="http://schemas.openxmlformats.org/officeDocument/2006/relationships/image" Target="../media/image88.jpeg"/><Relationship Id="rId14" Type="http://schemas.openxmlformats.org/officeDocument/2006/relationships/image" Target="../media/image93.jpeg"/><Relationship Id="rId22" Type="http://schemas.openxmlformats.org/officeDocument/2006/relationships/image" Target="../media/image101.jpeg"/><Relationship Id="rId27" Type="http://schemas.openxmlformats.org/officeDocument/2006/relationships/image" Target="../media/image106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get.live.com/photogallery/overview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Image Stitch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Stitching</a:t>
            </a:r>
          </a:p>
        </p:txBody>
      </p:sp>
      <p:sp>
        <p:nvSpPr>
          <p:cNvPr id="274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7" name="Picture 1" descr="page2image198318768">
            <a:extLst>
              <a:ext uri="{FF2B5EF4-FFF2-40B4-BE49-F238E27FC236}">
                <a16:creationId xmlns:a16="http://schemas.microsoft.com/office/drawing/2014/main" id="{63C4DA66-2AFB-4042-B839-8671760F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2" y="5257031"/>
            <a:ext cx="11885462" cy="378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otion model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models</a:t>
            </a:r>
          </a:p>
        </p:txBody>
      </p:sp>
      <p:sp>
        <p:nvSpPr>
          <p:cNvPr id="288" name="What happens when we take two images with a camera and try to align them?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take two images with a camera and try to align them?</a:t>
            </a:r>
          </a:p>
          <a:p>
            <a:pPr lvl="1"/>
            <a:r>
              <a:rPr lang="en-US" dirty="0"/>
              <a:t>translation?</a:t>
            </a:r>
          </a:p>
          <a:p>
            <a:pPr lvl="1"/>
            <a:r>
              <a:rPr lang="en-US" dirty="0"/>
              <a:t>rotation?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/>
              <a:t>affine?</a:t>
            </a:r>
          </a:p>
          <a:p>
            <a:pPr lvl="1"/>
            <a:r>
              <a:rPr lang="en-US" dirty="0"/>
              <a:t>perspective?</a:t>
            </a:r>
          </a:p>
        </p:txBody>
      </p:sp>
      <p:pic>
        <p:nvPicPr>
          <p:cNvPr id="6" name="HIMG_7172.jpg" descr="HIMG_7172.jpg">
            <a:extLst>
              <a:ext uri="{FF2B5EF4-FFF2-40B4-BE49-F238E27FC236}">
                <a16:creationId xmlns:a16="http://schemas.microsoft.com/office/drawing/2014/main" id="{560775AD-5DB3-AA4C-891C-3B6DB8A3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28" y="2745609"/>
            <a:ext cx="5106942" cy="383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HIMG_7171.jpg" descr="HIMG_7171.jpg">
            <a:extLst>
              <a:ext uri="{FF2B5EF4-FFF2-40B4-BE49-F238E27FC236}">
                <a16:creationId xmlns:a16="http://schemas.microsoft.com/office/drawing/2014/main" id="{D96DB51B-17DC-1645-818B-C61866D7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884" y="2745608"/>
            <a:ext cx="5106942" cy="3831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build="p" bldLvl="5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"/>
          <p:cNvSpPr/>
          <p:nvPr/>
        </p:nvSpPr>
        <p:spPr>
          <a:xfrm rot="10800000" flipH="1">
            <a:off x="5744051" y="7477760"/>
            <a:ext cx="3793068" cy="758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34" y="21600"/>
                </a:lnTo>
                <a:lnTo>
                  <a:pt x="1676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0000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376" name="Image feath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feathering</a:t>
            </a:r>
          </a:p>
        </p:txBody>
      </p:sp>
      <p:sp>
        <p:nvSpPr>
          <p:cNvPr id="1375" name="Weight each image proportional to its distance from the edge  (distance map [Danielsson, CVGIP 1980]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Weight each image proportional to its distance from the edge</a:t>
            </a:r>
            <a:br>
              <a:rPr dirty="0"/>
            </a:br>
            <a:r>
              <a:rPr dirty="0"/>
              <a:t> (distance map [</a:t>
            </a:r>
            <a:r>
              <a:rPr dirty="0" err="1"/>
              <a:t>Danielsson</a:t>
            </a:r>
            <a:r>
              <a:rPr dirty="0"/>
              <a:t>, CVGIP 1980]</a:t>
            </a:r>
          </a:p>
          <a:p>
            <a:r>
              <a:rPr dirty="0"/>
              <a:t>1. Generate weight map for each image</a:t>
            </a:r>
          </a:p>
          <a:p>
            <a:endParaRPr lang="en-US" dirty="0"/>
          </a:p>
          <a:p>
            <a:endParaRPr dirty="0"/>
          </a:p>
          <a:p>
            <a:r>
              <a:rPr dirty="0"/>
              <a:t>2. Sum up all of the weights and divide by sum:</a:t>
            </a:r>
            <a:br>
              <a:rPr dirty="0"/>
            </a:br>
            <a:r>
              <a:rPr dirty="0"/>
              <a:t>weights sum up to 1:  	</a:t>
            </a:r>
            <a:r>
              <a:rPr dirty="0" err="1"/>
              <a:t>wi</a:t>
            </a:r>
            <a:r>
              <a:rPr dirty="0"/>
              <a:t>’ = </a:t>
            </a:r>
            <a:r>
              <a:rPr dirty="0" err="1"/>
              <a:t>wi</a:t>
            </a:r>
            <a:r>
              <a:rPr dirty="0"/>
              <a:t> / ( ∑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wi</a:t>
            </a:r>
            <a:r>
              <a:rPr dirty="0"/>
              <a:t>)</a:t>
            </a:r>
          </a:p>
        </p:txBody>
      </p:sp>
      <p:sp>
        <p:nvSpPr>
          <p:cNvPr id="1377" name="Triangle"/>
          <p:cNvSpPr/>
          <p:nvPr/>
        </p:nvSpPr>
        <p:spPr>
          <a:xfrm>
            <a:off x="3576584" y="3870365"/>
            <a:ext cx="3793068" cy="758615"/>
          </a:xfrm>
          <a:prstGeom prst="triangle">
            <a:avLst/>
          </a:prstGeom>
          <a:solidFill>
            <a:srgbClr val="00CC99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378" name="Triangle"/>
          <p:cNvSpPr/>
          <p:nvPr/>
        </p:nvSpPr>
        <p:spPr>
          <a:xfrm>
            <a:off x="5744052" y="3870365"/>
            <a:ext cx="3793067" cy="758615"/>
          </a:xfrm>
          <a:prstGeom prst="triangle">
            <a:avLst/>
          </a:prstGeom>
          <a:solidFill>
            <a:srgbClr val="CC0000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379" name="Triangle"/>
          <p:cNvSpPr/>
          <p:nvPr/>
        </p:nvSpPr>
        <p:spPr>
          <a:xfrm>
            <a:off x="7803145" y="3870365"/>
            <a:ext cx="3793067" cy="758615"/>
          </a:xfrm>
          <a:prstGeom prst="triangle">
            <a:avLst/>
          </a:prstGeom>
          <a:solidFill>
            <a:srgbClr val="3333CC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380" name="Line"/>
          <p:cNvSpPr/>
          <p:nvPr/>
        </p:nvSpPr>
        <p:spPr>
          <a:xfrm>
            <a:off x="5852424" y="3978739"/>
            <a:ext cx="1517228" cy="1"/>
          </a:xfrm>
          <a:prstGeom prst="line">
            <a:avLst/>
          </a:prstGeom>
          <a:ln w="12700">
            <a:solidFill>
              <a:srgbClr val="CC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381" name="Line"/>
          <p:cNvSpPr/>
          <p:nvPr/>
        </p:nvSpPr>
        <p:spPr>
          <a:xfrm>
            <a:off x="7911517" y="3978739"/>
            <a:ext cx="1517228" cy="1"/>
          </a:xfrm>
          <a:prstGeom prst="line">
            <a:avLst/>
          </a:prstGeom>
          <a:ln w="12700">
            <a:solidFill>
              <a:srgbClr val="CC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382" name="Shape"/>
          <p:cNvSpPr/>
          <p:nvPr/>
        </p:nvSpPr>
        <p:spPr>
          <a:xfrm rot="10800000" flipH="1">
            <a:off x="3576584" y="7477760"/>
            <a:ext cx="3793068" cy="758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34" y="21600"/>
                </a:lnTo>
                <a:lnTo>
                  <a:pt x="1676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CC99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383" name="Shape"/>
          <p:cNvSpPr/>
          <p:nvPr/>
        </p:nvSpPr>
        <p:spPr>
          <a:xfrm rot="10800000" flipH="1">
            <a:off x="7911517" y="7477760"/>
            <a:ext cx="3793068" cy="758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34" y="21600"/>
                </a:lnTo>
                <a:lnTo>
                  <a:pt x="1676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33CC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0" animBg="1" advAuto="0"/>
      <p:bldP spid="1375" grpId="0" build="p" animBg="1" advAuto="0"/>
      <p:bldP spid="1377" grpId="0" animBg="1" advAuto="0"/>
      <p:bldP spid="1378" grpId="0" animBg="1" advAuto="0"/>
      <p:bldP spid="1379" grpId="0" animBg="1" advAuto="0"/>
      <p:bldP spid="1380" grpId="0" animBg="1" advAuto="0"/>
      <p:bldP spid="1381" grpId="0" animBg="1" advAuto="0"/>
      <p:bldP spid="1382" grpId="0" animBg="1" advAuto="0"/>
      <p:bldP spid="1383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Image Feath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Feathering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3993F5-A611-5C49-ABE2-DFFD08AA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78" name="left.png" descr="lef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30" y="2449688"/>
            <a:ext cx="4161086" cy="4161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right.png" descr="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118" y="2449688"/>
            <a:ext cx="4161085" cy="4161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tile.png" descr="ti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37" y="4443306"/>
            <a:ext cx="4161086" cy="41610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649881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0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Feath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Feathering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24719E-3334-3B4C-A9B8-6F6AA574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07" name="Group"/>
          <p:cNvGrpSpPr/>
          <p:nvPr/>
        </p:nvGrpSpPr>
        <p:grpSpPr>
          <a:xfrm>
            <a:off x="3576584" y="2492586"/>
            <a:ext cx="9636199" cy="4330194"/>
            <a:chOff x="-1" y="0"/>
            <a:chExt cx="9636198" cy="4330192"/>
          </a:xfrm>
        </p:grpSpPr>
        <p:pic>
          <p:nvPicPr>
            <p:cNvPr id="1384" name="lfade31.png" descr="lfade3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72" y="0"/>
              <a:ext cx="3710961" cy="3713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5" name="rfade31.png" descr="rfade3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883" y="0"/>
              <a:ext cx="3725313" cy="3713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95" name="Group"/>
            <p:cNvGrpSpPr/>
            <p:nvPr/>
          </p:nvGrpSpPr>
          <p:grpSpPr>
            <a:xfrm>
              <a:off x="-1" y="3536374"/>
              <a:ext cx="4321939" cy="793818"/>
              <a:chOff x="0" y="0"/>
              <a:chExt cx="4321937" cy="793817"/>
            </a:xfrm>
          </p:grpSpPr>
          <p:grpSp>
            <p:nvGrpSpPr>
              <p:cNvPr id="1388" name="Group"/>
              <p:cNvGrpSpPr/>
              <p:nvPr/>
            </p:nvGrpSpPr>
            <p:grpSpPr>
              <a:xfrm>
                <a:off x="0" y="293170"/>
                <a:ext cx="483862" cy="500647"/>
                <a:chOff x="0" y="0"/>
                <a:chExt cx="483861" cy="500645"/>
              </a:xfrm>
            </p:grpSpPr>
            <p:sp>
              <p:nvSpPr>
                <p:cNvPr id="1386" name="Line"/>
                <p:cNvSpPr/>
                <p:nvPr/>
              </p:nvSpPr>
              <p:spPr>
                <a:xfrm>
                  <a:off x="287035" y="274847"/>
                  <a:ext cx="196826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algn="l" defTabSz="457200">
                    <a:defRPr sz="16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1600"/>
                </a:p>
              </p:txBody>
            </p:sp>
            <p:sp>
              <p:nvSpPr>
                <p:cNvPr id="1387" name="0"/>
                <p:cNvSpPr txBox="1"/>
                <p:nvPr/>
              </p:nvSpPr>
              <p:spPr>
                <a:xfrm>
                  <a:off x="0" y="0"/>
                  <a:ext cx="285203" cy="500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65023" tIns="65023" rIns="65023" bIns="65023" numCol="1" anchor="t">
                  <a:spAutoFit/>
                </a:bodyPr>
                <a:lstStyle>
                  <a:lvl1pPr algn="l" defTabSz="914400">
                    <a:defRPr sz="240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0</a:t>
                  </a:r>
                </a:p>
              </p:txBody>
            </p:sp>
          </p:grpSp>
          <p:sp>
            <p:nvSpPr>
              <p:cNvPr id="1389" name="Line"/>
              <p:cNvSpPr/>
              <p:nvPr/>
            </p:nvSpPr>
            <p:spPr>
              <a:xfrm>
                <a:off x="582272" y="274847"/>
                <a:ext cx="167300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390" name="Line"/>
              <p:cNvSpPr/>
              <p:nvPr/>
            </p:nvSpPr>
            <p:spPr>
              <a:xfrm>
                <a:off x="2648928" y="568018"/>
                <a:ext cx="167300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391" name="Line"/>
              <p:cNvSpPr/>
              <p:nvPr/>
            </p:nvSpPr>
            <p:spPr>
              <a:xfrm>
                <a:off x="2255279" y="274847"/>
                <a:ext cx="393650" cy="2931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grpSp>
            <p:nvGrpSpPr>
              <p:cNvPr id="1394" name="Group"/>
              <p:cNvGrpSpPr/>
              <p:nvPr/>
            </p:nvGrpSpPr>
            <p:grpSpPr>
              <a:xfrm>
                <a:off x="0" y="0"/>
                <a:ext cx="483862" cy="500647"/>
                <a:chOff x="0" y="0"/>
                <a:chExt cx="483861" cy="500646"/>
              </a:xfrm>
            </p:grpSpPr>
            <p:sp>
              <p:nvSpPr>
                <p:cNvPr id="1392" name="Line"/>
                <p:cNvSpPr/>
                <p:nvPr/>
              </p:nvSpPr>
              <p:spPr>
                <a:xfrm>
                  <a:off x="287035" y="274847"/>
                  <a:ext cx="196826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algn="l" defTabSz="457200">
                    <a:defRPr sz="16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1600"/>
                </a:p>
              </p:txBody>
            </p:sp>
            <p:sp>
              <p:nvSpPr>
                <p:cNvPr id="1393" name="1"/>
                <p:cNvSpPr txBox="1"/>
                <p:nvPr/>
              </p:nvSpPr>
              <p:spPr>
                <a:xfrm>
                  <a:off x="0" y="0"/>
                  <a:ext cx="285203" cy="5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65023" tIns="65023" rIns="65023" bIns="65023" numCol="1" anchor="t">
                  <a:spAutoFit/>
                </a:bodyPr>
                <a:lstStyle>
                  <a:lvl1pPr algn="l" defTabSz="914400">
                    <a:defRPr sz="240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  <p:grpSp>
          <p:nvGrpSpPr>
            <p:cNvPr id="1398" name="Group"/>
            <p:cNvGrpSpPr/>
            <p:nvPr/>
          </p:nvGrpSpPr>
          <p:grpSpPr>
            <a:xfrm>
              <a:off x="5314259" y="3829544"/>
              <a:ext cx="483862" cy="500648"/>
              <a:chOff x="0" y="0"/>
              <a:chExt cx="483861" cy="500646"/>
            </a:xfrm>
          </p:grpSpPr>
          <p:sp>
            <p:nvSpPr>
              <p:cNvPr id="1396" name="Line"/>
              <p:cNvSpPr/>
              <p:nvPr/>
            </p:nvSpPr>
            <p:spPr>
              <a:xfrm>
                <a:off x="287035" y="274847"/>
                <a:ext cx="19682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397" name="0"/>
              <p:cNvSpPr txBox="1"/>
              <p:nvPr/>
            </p:nvSpPr>
            <p:spPr>
              <a:xfrm>
                <a:off x="0" y="0"/>
                <a:ext cx="285203" cy="5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0</a:t>
                </a:r>
              </a:p>
            </p:txBody>
          </p:sp>
        </p:grpSp>
        <p:grpSp>
          <p:nvGrpSpPr>
            <p:cNvPr id="1402" name="Group"/>
            <p:cNvGrpSpPr/>
            <p:nvPr/>
          </p:nvGrpSpPr>
          <p:grpSpPr>
            <a:xfrm>
              <a:off x="5896531" y="3811222"/>
              <a:ext cx="3739666" cy="293171"/>
              <a:chOff x="0" y="0"/>
              <a:chExt cx="3739664" cy="293170"/>
            </a:xfrm>
          </p:grpSpPr>
          <p:sp>
            <p:nvSpPr>
              <p:cNvPr id="1399" name="Line"/>
              <p:cNvSpPr/>
              <p:nvPr/>
            </p:nvSpPr>
            <p:spPr>
              <a:xfrm flipH="1" flipV="1">
                <a:off x="2066656" y="0"/>
                <a:ext cx="167300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00" name="Line"/>
              <p:cNvSpPr/>
              <p:nvPr/>
            </p:nvSpPr>
            <p:spPr>
              <a:xfrm flipH="1" flipV="1">
                <a:off x="0" y="293170"/>
                <a:ext cx="167300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01" name="Line"/>
              <p:cNvSpPr/>
              <p:nvPr/>
            </p:nvSpPr>
            <p:spPr>
              <a:xfrm flipH="1">
                <a:off x="1673007" y="-1"/>
                <a:ext cx="393650" cy="2931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grpSp>
          <p:nvGrpSpPr>
            <p:cNvPr id="1405" name="Group"/>
            <p:cNvGrpSpPr/>
            <p:nvPr/>
          </p:nvGrpSpPr>
          <p:grpSpPr>
            <a:xfrm>
              <a:off x="5314259" y="3534338"/>
              <a:ext cx="483862" cy="500648"/>
              <a:chOff x="0" y="0"/>
              <a:chExt cx="483861" cy="500646"/>
            </a:xfrm>
          </p:grpSpPr>
          <p:sp>
            <p:nvSpPr>
              <p:cNvPr id="1403" name="Line"/>
              <p:cNvSpPr/>
              <p:nvPr/>
            </p:nvSpPr>
            <p:spPr>
              <a:xfrm>
                <a:off x="287035" y="276883"/>
                <a:ext cx="19682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04" name="1"/>
              <p:cNvSpPr txBox="1"/>
              <p:nvPr/>
            </p:nvSpPr>
            <p:spPr>
              <a:xfrm>
                <a:off x="0" y="0"/>
                <a:ext cx="285203" cy="5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406" name="+"/>
            <p:cNvSpPr txBox="1"/>
            <p:nvPr/>
          </p:nvSpPr>
          <p:spPr>
            <a:xfrm>
              <a:off x="4715585" y="1054600"/>
              <a:ext cx="738855" cy="1423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84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t>+</a:t>
              </a:r>
            </a:p>
          </p:txBody>
        </p:sp>
      </p:grpSp>
      <p:grpSp>
        <p:nvGrpSpPr>
          <p:cNvPr id="1410" name="Group"/>
          <p:cNvGrpSpPr/>
          <p:nvPr/>
        </p:nvGrpSpPr>
        <p:grpSpPr>
          <a:xfrm>
            <a:off x="5107357" y="5093546"/>
            <a:ext cx="5080003" cy="3576322"/>
            <a:chOff x="-1" y="0"/>
            <a:chExt cx="5080002" cy="3576321"/>
          </a:xfrm>
        </p:grpSpPr>
        <p:pic>
          <p:nvPicPr>
            <p:cNvPr id="1408" name="win31.png" descr="win3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0773" y="0"/>
              <a:ext cx="3549228" cy="3576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9" name="="/>
            <p:cNvSpPr txBox="1"/>
            <p:nvPr/>
          </p:nvSpPr>
          <p:spPr>
            <a:xfrm>
              <a:off x="-1" y="975360"/>
              <a:ext cx="738855" cy="1423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84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65159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E7C37B-FE79-F548-AD5E-0327FA16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14" name="win253.png" descr="win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57" y="2492586"/>
            <a:ext cx="4587806" cy="462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win127.png" descr="win1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99" y="2492586"/>
            <a:ext cx="4587806" cy="4623930"/>
          </a:xfrm>
          <a:prstGeom prst="rect">
            <a:avLst/>
          </a:prstGeom>
          <a:ln w="12700">
            <a:miter lim="400000"/>
          </a:ln>
        </p:spPr>
      </p:pic>
      <p:sp>
        <p:nvSpPr>
          <p:cNvPr id="1416" name="Line"/>
          <p:cNvSpPr/>
          <p:nvPr/>
        </p:nvSpPr>
        <p:spPr>
          <a:xfrm flipV="1">
            <a:off x="3684958" y="7477760"/>
            <a:ext cx="4551681" cy="108373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417" name="Line"/>
          <p:cNvSpPr/>
          <p:nvPr/>
        </p:nvSpPr>
        <p:spPr>
          <a:xfrm flipH="1" flipV="1">
            <a:off x="3684958" y="7477760"/>
            <a:ext cx="4551681" cy="108373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418" name="Line"/>
          <p:cNvSpPr/>
          <p:nvPr/>
        </p:nvSpPr>
        <p:spPr>
          <a:xfrm flipV="1">
            <a:off x="3468211" y="7261013"/>
            <a:ext cx="1" cy="14088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419" name="Line"/>
          <p:cNvSpPr/>
          <p:nvPr/>
        </p:nvSpPr>
        <p:spPr>
          <a:xfrm>
            <a:off x="3684958" y="8669867"/>
            <a:ext cx="455168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1422" name="Group"/>
          <p:cNvGrpSpPr/>
          <p:nvPr/>
        </p:nvGrpSpPr>
        <p:grpSpPr>
          <a:xfrm>
            <a:off x="3043748" y="8256693"/>
            <a:ext cx="532838" cy="500648"/>
            <a:chOff x="0" y="0"/>
            <a:chExt cx="532836" cy="500646"/>
          </a:xfrm>
        </p:grpSpPr>
        <p:sp>
          <p:nvSpPr>
            <p:cNvPr id="1420" name="Line"/>
            <p:cNvSpPr/>
            <p:nvPr/>
          </p:nvSpPr>
          <p:spPr>
            <a:xfrm>
              <a:off x="316088" y="304800"/>
              <a:ext cx="21674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21" name="0"/>
            <p:cNvSpPr txBox="1"/>
            <p:nvPr/>
          </p:nvSpPr>
          <p:spPr>
            <a:xfrm>
              <a:off x="0" y="0"/>
              <a:ext cx="285203" cy="500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425" name="Group"/>
          <p:cNvGrpSpPr/>
          <p:nvPr/>
        </p:nvGrpSpPr>
        <p:grpSpPr>
          <a:xfrm>
            <a:off x="3034717" y="7172959"/>
            <a:ext cx="532838" cy="500648"/>
            <a:chOff x="0" y="0"/>
            <a:chExt cx="532836" cy="500646"/>
          </a:xfrm>
        </p:grpSpPr>
        <p:sp>
          <p:nvSpPr>
            <p:cNvPr id="1423" name="Line"/>
            <p:cNvSpPr/>
            <p:nvPr/>
          </p:nvSpPr>
          <p:spPr>
            <a:xfrm>
              <a:off x="316088" y="304800"/>
              <a:ext cx="21674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24" name="1"/>
            <p:cNvSpPr txBox="1"/>
            <p:nvPr/>
          </p:nvSpPr>
          <p:spPr>
            <a:xfrm>
              <a:off x="0" y="0"/>
              <a:ext cx="285203" cy="500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426" name="left"/>
          <p:cNvSpPr txBox="1"/>
          <p:nvPr/>
        </p:nvSpPr>
        <p:spPr>
          <a:xfrm>
            <a:off x="4118450" y="7215858"/>
            <a:ext cx="508022" cy="46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</a:t>
            </a:r>
          </a:p>
        </p:txBody>
      </p:sp>
      <p:sp>
        <p:nvSpPr>
          <p:cNvPr id="1427" name="right"/>
          <p:cNvSpPr txBox="1"/>
          <p:nvPr/>
        </p:nvSpPr>
        <p:spPr>
          <a:xfrm>
            <a:off x="4066522" y="7911253"/>
            <a:ext cx="665116" cy="46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right</a:t>
            </a:r>
          </a:p>
        </p:txBody>
      </p:sp>
      <p:sp>
        <p:nvSpPr>
          <p:cNvPr id="1428" name="Line"/>
          <p:cNvSpPr/>
          <p:nvPr/>
        </p:nvSpPr>
        <p:spPr>
          <a:xfrm flipV="1">
            <a:off x="10178327" y="7261013"/>
            <a:ext cx="1" cy="14088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1432" name="Group"/>
          <p:cNvGrpSpPr/>
          <p:nvPr/>
        </p:nvGrpSpPr>
        <p:grpSpPr>
          <a:xfrm>
            <a:off x="10395072" y="7477759"/>
            <a:ext cx="2275842" cy="1192108"/>
            <a:chOff x="0" y="0"/>
            <a:chExt cx="2275840" cy="1192106"/>
          </a:xfrm>
        </p:grpSpPr>
        <p:sp>
          <p:nvSpPr>
            <p:cNvPr id="1429" name="Line"/>
            <p:cNvSpPr/>
            <p:nvPr/>
          </p:nvSpPr>
          <p:spPr>
            <a:xfrm flipV="1">
              <a:off x="-1" y="0"/>
              <a:ext cx="2275842" cy="10837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30" name="Line"/>
            <p:cNvSpPr/>
            <p:nvPr/>
          </p:nvSpPr>
          <p:spPr>
            <a:xfrm flipH="1" flipV="1">
              <a:off x="0" y="-1"/>
              <a:ext cx="2275841" cy="1083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31" name="Line"/>
            <p:cNvSpPr/>
            <p:nvPr/>
          </p:nvSpPr>
          <p:spPr>
            <a:xfrm>
              <a:off x="0" y="1192106"/>
              <a:ext cx="227584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1435" name="Group"/>
          <p:cNvGrpSpPr/>
          <p:nvPr/>
        </p:nvGrpSpPr>
        <p:grpSpPr>
          <a:xfrm>
            <a:off x="9753865" y="8256693"/>
            <a:ext cx="532837" cy="500648"/>
            <a:chOff x="0" y="0"/>
            <a:chExt cx="532836" cy="500646"/>
          </a:xfrm>
        </p:grpSpPr>
        <p:sp>
          <p:nvSpPr>
            <p:cNvPr id="1433" name="Line"/>
            <p:cNvSpPr/>
            <p:nvPr/>
          </p:nvSpPr>
          <p:spPr>
            <a:xfrm>
              <a:off x="316088" y="304800"/>
              <a:ext cx="21674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34" name="0"/>
            <p:cNvSpPr txBox="1"/>
            <p:nvPr/>
          </p:nvSpPr>
          <p:spPr>
            <a:xfrm>
              <a:off x="0" y="0"/>
              <a:ext cx="285203" cy="500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438" name="Group"/>
          <p:cNvGrpSpPr/>
          <p:nvPr/>
        </p:nvGrpSpPr>
        <p:grpSpPr>
          <a:xfrm>
            <a:off x="9753865" y="7172959"/>
            <a:ext cx="532837" cy="500648"/>
            <a:chOff x="0" y="0"/>
            <a:chExt cx="532836" cy="500646"/>
          </a:xfrm>
        </p:grpSpPr>
        <p:sp>
          <p:nvSpPr>
            <p:cNvPr id="1436" name="Line"/>
            <p:cNvSpPr/>
            <p:nvPr/>
          </p:nvSpPr>
          <p:spPr>
            <a:xfrm>
              <a:off x="316088" y="304800"/>
              <a:ext cx="21674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37" name="1"/>
            <p:cNvSpPr txBox="1"/>
            <p:nvPr/>
          </p:nvSpPr>
          <p:spPr>
            <a:xfrm>
              <a:off x="0" y="0"/>
              <a:ext cx="285203" cy="500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758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0FC24-F8D2-6544-8B52-1E83DAF9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53" name="Group"/>
          <p:cNvGrpSpPr/>
          <p:nvPr/>
        </p:nvGrpSpPr>
        <p:grpSpPr>
          <a:xfrm>
            <a:off x="5276690" y="7172959"/>
            <a:ext cx="792482" cy="1584382"/>
            <a:chOff x="0" y="0"/>
            <a:chExt cx="792481" cy="1584380"/>
          </a:xfrm>
        </p:grpSpPr>
        <p:sp>
          <p:nvSpPr>
            <p:cNvPr id="1442" name="Line"/>
            <p:cNvSpPr/>
            <p:nvPr/>
          </p:nvSpPr>
          <p:spPr>
            <a:xfrm flipV="1">
              <a:off x="433493" y="88053"/>
              <a:ext cx="1" cy="14088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grpSp>
          <p:nvGrpSpPr>
            <p:cNvPr id="1446" name="Group"/>
            <p:cNvGrpSpPr/>
            <p:nvPr/>
          </p:nvGrpSpPr>
          <p:grpSpPr>
            <a:xfrm>
              <a:off x="650240" y="304800"/>
              <a:ext cx="142241" cy="1192107"/>
              <a:chOff x="0" y="0"/>
              <a:chExt cx="142240" cy="1192106"/>
            </a:xfrm>
          </p:grpSpPr>
          <p:sp>
            <p:nvSpPr>
              <p:cNvPr id="1443" name="Line"/>
              <p:cNvSpPr/>
              <p:nvPr/>
            </p:nvSpPr>
            <p:spPr>
              <a:xfrm flipV="1">
                <a:off x="-1" y="0"/>
                <a:ext cx="142242" cy="108373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44" name="Line"/>
              <p:cNvSpPr/>
              <p:nvPr/>
            </p:nvSpPr>
            <p:spPr>
              <a:xfrm flipH="1" flipV="1">
                <a:off x="0" y="0"/>
                <a:ext cx="142241" cy="108373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45" name="Line"/>
              <p:cNvSpPr/>
              <p:nvPr/>
            </p:nvSpPr>
            <p:spPr>
              <a:xfrm>
                <a:off x="0" y="1192106"/>
                <a:ext cx="14224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grpSp>
          <p:nvGrpSpPr>
            <p:cNvPr id="1449" name="Group"/>
            <p:cNvGrpSpPr/>
            <p:nvPr/>
          </p:nvGrpSpPr>
          <p:grpSpPr>
            <a:xfrm>
              <a:off x="9031" y="1083733"/>
              <a:ext cx="532837" cy="500647"/>
              <a:chOff x="0" y="0"/>
              <a:chExt cx="532836" cy="500645"/>
            </a:xfrm>
          </p:grpSpPr>
          <p:sp>
            <p:nvSpPr>
              <p:cNvPr id="1447" name="Line"/>
              <p:cNvSpPr/>
              <p:nvPr/>
            </p:nvSpPr>
            <p:spPr>
              <a:xfrm>
                <a:off x="316088" y="304800"/>
                <a:ext cx="216748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48" name="0"/>
              <p:cNvSpPr txBox="1"/>
              <p:nvPr/>
            </p:nvSpPr>
            <p:spPr>
              <a:xfrm>
                <a:off x="0" y="0"/>
                <a:ext cx="285203" cy="5006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0</a:t>
                </a:r>
              </a:p>
            </p:txBody>
          </p:sp>
        </p:grpSp>
        <p:grpSp>
          <p:nvGrpSpPr>
            <p:cNvPr id="1452" name="Group"/>
            <p:cNvGrpSpPr/>
            <p:nvPr/>
          </p:nvGrpSpPr>
          <p:grpSpPr>
            <a:xfrm>
              <a:off x="0" y="0"/>
              <a:ext cx="532837" cy="500647"/>
              <a:chOff x="0" y="0"/>
              <a:chExt cx="532836" cy="500646"/>
            </a:xfrm>
          </p:grpSpPr>
          <p:sp>
            <p:nvSpPr>
              <p:cNvPr id="1450" name="Line"/>
              <p:cNvSpPr/>
              <p:nvPr/>
            </p:nvSpPr>
            <p:spPr>
              <a:xfrm>
                <a:off x="316088" y="304800"/>
                <a:ext cx="216748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51" name="1"/>
              <p:cNvSpPr txBox="1"/>
              <p:nvPr/>
            </p:nvSpPr>
            <p:spPr>
              <a:xfrm>
                <a:off x="0" y="0"/>
                <a:ext cx="285203" cy="5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sp>
        <p:nvSpPr>
          <p:cNvPr id="1454" name="Line"/>
          <p:cNvSpPr/>
          <p:nvPr/>
        </p:nvSpPr>
        <p:spPr>
          <a:xfrm flipV="1">
            <a:off x="11153687" y="7261013"/>
            <a:ext cx="1" cy="14088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1458" name="Group"/>
          <p:cNvGrpSpPr/>
          <p:nvPr/>
        </p:nvGrpSpPr>
        <p:grpSpPr>
          <a:xfrm>
            <a:off x="11370433" y="7477759"/>
            <a:ext cx="27094" cy="1192108"/>
            <a:chOff x="0" y="0"/>
            <a:chExt cx="27093" cy="1192106"/>
          </a:xfrm>
        </p:grpSpPr>
        <p:sp>
          <p:nvSpPr>
            <p:cNvPr id="1455" name="Line"/>
            <p:cNvSpPr/>
            <p:nvPr/>
          </p:nvSpPr>
          <p:spPr>
            <a:xfrm flipV="1">
              <a:off x="-1" y="-1"/>
              <a:ext cx="27095" cy="1083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56" name="Line"/>
            <p:cNvSpPr/>
            <p:nvPr/>
          </p:nvSpPr>
          <p:spPr>
            <a:xfrm flipH="1" flipV="1">
              <a:off x="-1" y="-1"/>
              <a:ext cx="27095" cy="1083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57" name="Line"/>
            <p:cNvSpPr/>
            <p:nvPr/>
          </p:nvSpPr>
          <p:spPr>
            <a:xfrm>
              <a:off x="0" y="1192106"/>
              <a:ext cx="2709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1461" name="Group"/>
          <p:cNvGrpSpPr/>
          <p:nvPr/>
        </p:nvGrpSpPr>
        <p:grpSpPr>
          <a:xfrm>
            <a:off x="10729224" y="8256693"/>
            <a:ext cx="532838" cy="500648"/>
            <a:chOff x="0" y="0"/>
            <a:chExt cx="532836" cy="500646"/>
          </a:xfrm>
        </p:grpSpPr>
        <p:sp>
          <p:nvSpPr>
            <p:cNvPr id="1459" name="Line"/>
            <p:cNvSpPr/>
            <p:nvPr/>
          </p:nvSpPr>
          <p:spPr>
            <a:xfrm>
              <a:off x="316088" y="304800"/>
              <a:ext cx="21674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60" name="0"/>
            <p:cNvSpPr txBox="1"/>
            <p:nvPr/>
          </p:nvSpPr>
          <p:spPr>
            <a:xfrm>
              <a:off x="0" y="0"/>
              <a:ext cx="285203" cy="500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464" name="Group"/>
          <p:cNvGrpSpPr/>
          <p:nvPr/>
        </p:nvGrpSpPr>
        <p:grpSpPr>
          <a:xfrm>
            <a:off x="10729224" y="7172959"/>
            <a:ext cx="532838" cy="500648"/>
            <a:chOff x="0" y="0"/>
            <a:chExt cx="532836" cy="500646"/>
          </a:xfrm>
        </p:grpSpPr>
        <p:sp>
          <p:nvSpPr>
            <p:cNvPr id="1462" name="Line"/>
            <p:cNvSpPr/>
            <p:nvPr/>
          </p:nvSpPr>
          <p:spPr>
            <a:xfrm>
              <a:off x="316088" y="304800"/>
              <a:ext cx="21674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63" name="1"/>
            <p:cNvSpPr txBox="1"/>
            <p:nvPr/>
          </p:nvSpPr>
          <p:spPr>
            <a:xfrm>
              <a:off x="0" y="0"/>
              <a:ext cx="285203" cy="500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465" name="win7.png" descr="win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57" y="2492586"/>
            <a:ext cx="4587806" cy="462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6" name="win3.png" descr="win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24" y="2492586"/>
            <a:ext cx="4587806" cy="462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75570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d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window size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4A3D32-9A57-8A42-A654-840C6CD4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70" name="win15.png" descr="win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45" y="2492586"/>
            <a:ext cx="4587805" cy="46239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2" name="Group"/>
          <p:cNvGrpSpPr/>
          <p:nvPr/>
        </p:nvGrpSpPr>
        <p:grpSpPr>
          <a:xfrm>
            <a:off x="11162717" y="4118186"/>
            <a:ext cx="936980" cy="1584382"/>
            <a:chOff x="0" y="0"/>
            <a:chExt cx="936978" cy="1584381"/>
          </a:xfrm>
        </p:grpSpPr>
        <p:sp>
          <p:nvSpPr>
            <p:cNvPr id="1471" name="Line"/>
            <p:cNvSpPr/>
            <p:nvPr/>
          </p:nvSpPr>
          <p:spPr>
            <a:xfrm flipV="1">
              <a:off x="433493" y="88053"/>
              <a:ext cx="1" cy="14088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grpSp>
          <p:nvGrpSpPr>
            <p:cNvPr id="1475" name="Group"/>
            <p:cNvGrpSpPr/>
            <p:nvPr/>
          </p:nvGrpSpPr>
          <p:grpSpPr>
            <a:xfrm>
              <a:off x="650240" y="304799"/>
              <a:ext cx="286738" cy="1192108"/>
              <a:chOff x="0" y="0"/>
              <a:chExt cx="286737" cy="1192106"/>
            </a:xfrm>
          </p:grpSpPr>
          <p:sp>
            <p:nvSpPr>
              <p:cNvPr id="1472" name="Line"/>
              <p:cNvSpPr/>
              <p:nvPr/>
            </p:nvSpPr>
            <p:spPr>
              <a:xfrm flipV="1">
                <a:off x="0" y="-1"/>
                <a:ext cx="286738" cy="1083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73" name="Line"/>
              <p:cNvSpPr/>
              <p:nvPr/>
            </p:nvSpPr>
            <p:spPr>
              <a:xfrm flipH="1" flipV="1">
                <a:off x="0" y="-1"/>
                <a:ext cx="286738" cy="1083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74" name="Line"/>
              <p:cNvSpPr/>
              <p:nvPr/>
            </p:nvSpPr>
            <p:spPr>
              <a:xfrm>
                <a:off x="0" y="1192106"/>
                <a:ext cx="2867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grpSp>
          <p:nvGrpSpPr>
            <p:cNvPr id="1478" name="Group"/>
            <p:cNvGrpSpPr/>
            <p:nvPr/>
          </p:nvGrpSpPr>
          <p:grpSpPr>
            <a:xfrm>
              <a:off x="9031" y="1083733"/>
              <a:ext cx="532837" cy="500648"/>
              <a:chOff x="0" y="0"/>
              <a:chExt cx="532836" cy="500646"/>
            </a:xfrm>
          </p:grpSpPr>
          <p:sp>
            <p:nvSpPr>
              <p:cNvPr id="1476" name="Line"/>
              <p:cNvSpPr/>
              <p:nvPr/>
            </p:nvSpPr>
            <p:spPr>
              <a:xfrm>
                <a:off x="316088" y="304800"/>
                <a:ext cx="216748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77" name="0"/>
              <p:cNvSpPr txBox="1"/>
              <p:nvPr/>
            </p:nvSpPr>
            <p:spPr>
              <a:xfrm>
                <a:off x="0" y="0"/>
                <a:ext cx="285203" cy="5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0</a:t>
                </a:r>
              </a:p>
            </p:txBody>
          </p:sp>
        </p:grpSp>
        <p:grpSp>
          <p:nvGrpSpPr>
            <p:cNvPr id="1481" name="Group"/>
            <p:cNvGrpSpPr/>
            <p:nvPr/>
          </p:nvGrpSpPr>
          <p:grpSpPr>
            <a:xfrm>
              <a:off x="0" y="0"/>
              <a:ext cx="532837" cy="500648"/>
              <a:chOff x="0" y="0"/>
              <a:chExt cx="532836" cy="500647"/>
            </a:xfrm>
          </p:grpSpPr>
          <p:sp>
            <p:nvSpPr>
              <p:cNvPr id="1479" name="Line"/>
              <p:cNvSpPr/>
              <p:nvPr/>
            </p:nvSpPr>
            <p:spPr>
              <a:xfrm>
                <a:off x="316088" y="304800"/>
                <a:ext cx="216748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480" name="1"/>
              <p:cNvSpPr txBox="1"/>
              <p:nvPr/>
            </p:nvSpPr>
            <p:spPr>
              <a:xfrm>
                <a:off x="0" y="0"/>
                <a:ext cx="285203" cy="5006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sp>
        <p:nvSpPr>
          <p:cNvPr id="1483" name="“Optimal” window:  smooth but not ghosted…"/>
          <p:cNvSpPr txBox="1"/>
          <p:nvPr/>
        </p:nvSpPr>
        <p:spPr>
          <a:xfrm>
            <a:off x="3143091" y="7477760"/>
            <a:ext cx="11379201" cy="1136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marL="342900" indent="-342900" algn="l" defTabSz="914400">
              <a:spcBef>
                <a:spcPts val="500"/>
              </a:spcBef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0575" indent="-333375" algn="l" defTabSz="914400">
              <a:spcBef>
                <a:spcPts val="400"/>
              </a:spcBef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r>
              <a:t>“Optimal” window:  smooth but not ghosted</a:t>
            </a:r>
          </a:p>
          <a:p>
            <a:pPr lvl="1"/>
            <a:r>
              <a:t>Doesn’t always work...</a:t>
            </a:r>
          </a:p>
        </p:txBody>
      </p:sp>
    </p:spTree>
    <p:extLst>
      <p:ext uri="{BB962C8B-B14F-4D97-AF65-F5344CB8AC3E}">
        <p14:creationId xmlns:p14="http://schemas.microsoft.com/office/powerpoint/2010/main" val="882072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Pyramid Blen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Pyramid Blending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FF286D-37A0-2944-BBB9-6C1288A7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87" name="apple.jpg" descr="ap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7" y="2384214"/>
            <a:ext cx="4016588" cy="290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orange.jpg" descr="oran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32" y="2384213"/>
            <a:ext cx="3874347" cy="281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contribR.jpg" descr="contrib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51" y="5310294"/>
            <a:ext cx="12462935" cy="34498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2" name="Group"/>
          <p:cNvGrpSpPr/>
          <p:nvPr/>
        </p:nvGrpSpPr>
        <p:grpSpPr>
          <a:xfrm>
            <a:off x="3143091" y="8669866"/>
            <a:ext cx="11379201" cy="808424"/>
            <a:chOff x="0" y="0"/>
            <a:chExt cx="11379200" cy="808422"/>
          </a:xfrm>
        </p:grpSpPr>
        <p:sp>
          <p:nvSpPr>
            <p:cNvPr id="1490" name="Rectangle"/>
            <p:cNvSpPr/>
            <p:nvPr/>
          </p:nvSpPr>
          <p:spPr>
            <a:xfrm>
              <a:off x="0" y="0"/>
              <a:ext cx="11379200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342900" indent="-342900" algn="l" defTabSz="914400">
                <a:spcBef>
                  <a:spcPts val="600"/>
                </a:spcBef>
                <a:defRPr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200"/>
            </a:p>
          </p:txBody>
        </p:sp>
        <p:sp>
          <p:nvSpPr>
            <p:cNvPr id="1491" name="Burt, P. J. and Adelson, E. H., A multiresolution spline with applications to image mosaics, ACM Transactions on Graphics, 42(4), October 1983, 217-236."/>
            <p:cNvSpPr txBox="1"/>
            <p:nvPr/>
          </p:nvSpPr>
          <p:spPr>
            <a:xfrm>
              <a:off x="0" y="0"/>
              <a:ext cx="11379200" cy="80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marL="342900" indent="-342900" algn="l" defTabSz="914400">
                <a:spcBef>
                  <a:spcPts val="300"/>
                </a:spcBef>
                <a:defRPr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200"/>
                <a:t>Burt, P. J. and Adelson, E. H., </a:t>
              </a:r>
              <a:r>
                <a:rPr sz="2200" u="sng">
                  <a:solidFill>
                    <a:srgbClr val="000066"/>
                  </a:solidFill>
                  <a:uFill>
                    <a:solidFill>
                      <a:srgbClr val="000066"/>
                    </a:solidFill>
                  </a:uFill>
                  <a:hlinkClick r:id="rId5"/>
                </a:rPr>
                <a:t>A multiresolution spline with applications to image mosaics</a:t>
              </a:r>
              <a:r>
                <a:rPr sz="2200"/>
                <a:t>, ACM Transactions on Graphics, 42(4), October 1983, 217-236.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1220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Rectangle"/>
          <p:cNvSpPr/>
          <p:nvPr/>
        </p:nvSpPr>
        <p:spPr>
          <a:xfrm>
            <a:off x="3034718" y="975360"/>
            <a:ext cx="11379201" cy="325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pic>
        <p:nvPicPr>
          <p:cNvPr id="1498" name="level0R.jpg" descr="level0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35" y="6172764"/>
            <a:ext cx="10618330" cy="2930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1" name="Group"/>
          <p:cNvGrpSpPr/>
          <p:nvPr/>
        </p:nvGrpSpPr>
        <p:grpSpPr>
          <a:xfrm>
            <a:off x="2319350" y="363502"/>
            <a:ext cx="12309059" cy="2941886"/>
            <a:chOff x="56164" y="0"/>
            <a:chExt cx="12309058" cy="2941885"/>
          </a:xfrm>
        </p:grpSpPr>
        <p:pic>
          <p:nvPicPr>
            <p:cNvPr id="1499" name="level4R.jpg" descr="level4R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892" y="0"/>
              <a:ext cx="10618330" cy="294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0" name="Laplacian…"/>
            <p:cNvSpPr txBox="1"/>
            <p:nvPr/>
          </p:nvSpPr>
          <p:spPr>
            <a:xfrm>
              <a:off x="56164" y="611857"/>
              <a:ext cx="1852941" cy="1700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Laplacian</a:t>
              </a:r>
            </a:p>
            <a:p>
              <a:pPr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level</a:t>
              </a:r>
            </a:p>
            <a:p>
              <a:pPr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4</a:t>
              </a:r>
            </a:p>
          </p:txBody>
        </p:sp>
      </p:grpSp>
      <p:grpSp>
        <p:nvGrpSpPr>
          <p:cNvPr id="1504" name="Group"/>
          <p:cNvGrpSpPr/>
          <p:nvPr/>
        </p:nvGrpSpPr>
        <p:grpSpPr>
          <a:xfrm>
            <a:off x="2319350" y="3278294"/>
            <a:ext cx="12311317" cy="2932855"/>
            <a:chOff x="56164" y="0"/>
            <a:chExt cx="12311315" cy="2932854"/>
          </a:xfrm>
        </p:grpSpPr>
        <p:pic>
          <p:nvPicPr>
            <p:cNvPr id="1502" name="level2R.jpg" descr="level2R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6892" y="0"/>
              <a:ext cx="10620587" cy="2932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3" name="Laplacian…"/>
            <p:cNvSpPr txBox="1"/>
            <p:nvPr/>
          </p:nvSpPr>
          <p:spPr>
            <a:xfrm>
              <a:off x="56164" y="623146"/>
              <a:ext cx="1852941" cy="1700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Laplacian</a:t>
              </a:r>
            </a:p>
            <a:p>
              <a:pPr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level</a:t>
              </a:r>
            </a:p>
            <a:p>
              <a:pPr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2</a:t>
              </a:r>
            </a:p>
          </p:txBody>
        </p:sp>
      </p:grpSp>
      <p:sp>
        <p:nvSpPr>
          <p:cNvPr id="1505" name="Laplacian…"/>
          <p:cNvSpPr txBox="1"/>
          <p:nvPr/>
        </p:nvSpPr>
        <p:spPr>
          <a:xfrm>
            <a:off x="2319350" y="6764302"/>
            <a:ext cx="1852941" cy="170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/>
              <a:t>Laplacian</a:t>
            </a:r>
          </a:p>
          <a:p>
            <a: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/>
              <a:t>level</a:t>
            </a:r>
          </a:p>
          <a:p>
            <a: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/>
              <a:t>0</a:t>
            </a:r>
          </a:p>
        </p:txBody>
      </p:sp>
      <p:sp>
        <p:nvSpPr>
          <p:cNvPr id="1506" name="left pyramid"/>
          <p:cNvSpPr txBox="1"/>
          <p:nvPr/>
        </p:nvSpPr>
        <p:spPr>
          <a:xfrm>
            <a:off x="4543421" y="8994986"/>
            <a:ext cx="227934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pyramid</a:t>
            </a:r>
          </a:p>
        </p:txBody>
      </p:sp>
      <p:sp>
        <p:nvSpPr>
          <p:cNvPr id="1507" name="right pyramid"/>
          <p:cNvSpPr txBox="1"/>
          <p:nvPr/>
        </p:nvSpPr>
        <p:spPr>
          <a:xfrm>
            <a:off x="7841799" y="8994986"/>
            <a:ext cx="2521394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right pyramid</a:t>
            </a:r>
          </a:p>
        </p:txBody>
      </p:sp>
      <p:sp>
        <p:nvSpPr>
          <p:cNvPr id="1508" name="blended pyramid"/>
          <p:cNvSpPr txBox="1"/>
          <p:nvPr/>
        </p:nvSpPr>
        <p:spPr>
          <a:xfrm>
            <a:off x="11466248" y="8994986"/>
            <a:ext cx="3077635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blended pyramid</a:t>
            </a:r>
          </a:p>
        </p:txBody>
      </p:sp>
    </p:spTree>
    <p:extLst>
      <p:ext uri="{BB962C8B-B14F-4D97-AF65-F5344CB8AC3E}">
        <p14:creationId xmlns:p14="http://schemas.microsoft.com/office/powerpoint/2010/main" val="25285895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Laplacian image ble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Laplacian image blend</a:t>
            </a:r>
          </a:p>
        </p:txBody>
      </p:sp>
      <p:sp>
        <p:nvSpPr>
          <p:cNvPr id="1511" name="Compute Laplacian pyrami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665226" indent="-665226" defTabSz="566674">
              <a:spcBef>
                <a:spcPts val="3600"/>
              </a:spcBef>
              <a:buAutoNum type="arabicPeriod"/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Compute Laplacian pyramid</a:t>
            </a:r>
          </a:p>
          <a:p>
            <a:pPr marL="665226" indent="-665226" defTabSz="566674">
              <a:spcBef>
                <a:spcPts val="3600"/>
              </a:spcBef>
              <a:buAutoNum type="arabicPeriod"/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Compute Gaussian pyramid on 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weight</a:t>
            </a:r>
            <a:r>
              <a:t> image (can put this in A channel)</a:t>
            </a:r>
          </a:p>
          <a:p>
            <a:pPr marL="665226" indent="-665226" defTabSz="566674">
              <a:spcBef>
                <a:spcPts val="3600"/>
              </a:spcBef>
              <a:buAutoNum type="arabicPeriod"/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Blend Laplacians using Gaussian blurred weights</a:t>
            </a:r>
          </a:p>
          <a:p>
            <a:pPr marL="665226" indent="-665226" defTabSz="566674">
              <a:spcBef>
                <a:spcPts val="3600"/>
              </a:spcBef>
              <a:buAutoNum type="arabicPeriod"/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Reconstruct the final image</a:t>
            </a:r>
          </a:p>
          <a:p>
            <a:pPr marL="295656" indent="-295656" defTabSz="566674">
              <a:spcBef>
                <a:spcPts val="3600"/>
              </a:spcBef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Q: How do we compute the original weights?</a:t>
            </a:r>
          </a:p>
          <a:p>
            <a:pPr marL="295656" indent="-295656" defTabSz="566674">
              <a:spcBef>
                <a:spcPts val="3600"/>
              </a:spcBef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A: For horizontal panorama, use 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mid-lines</a:t>
            </a:r>
          </a:p>
          <a:p>
            <a:pPr marL="295656" indent="-295656" defTabSz="566674">
              <a:spcBef>
                <a:spcPts val="3600"/>
              </a:spcBef>
              <a:defRPr sz="3492">
                <a:effectLst>
                  <a:outerShdw blurRad="24638" dist="2463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Q: How about for a general “3D” panorama?</a:t>
            </a:r>
          </a:p>
        </p:txBody>
      </p:sp>
    </p:spTree>
    <p:extLst>
      <p:ext uri="{BB962C8B-B14F-4D97-AF65-F5344CB8AC3E}">
        <p14:creationId xmlns:p14="http://schemas.microsoft.com/office/powerpoint/2010/main" val="389131128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1" grpId="0" build="p" bldLvl="5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FE03A-739D-D10C-C4C7-C45435E2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selection (3D panorama)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4" name="Idea: use original feather weights to select strongest contributing image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Idea: use original feather weights to select</a:t>
                </a:r>
                <a:br>
                  <a:rPr lang="en-US" dirty="0"/>
                </a:br>
                <a:r>
                  <a:rPr lang="en-US" dirty="0">
                    <a:sym typeface="Arial"/>
                  </a:rPr>
                  <a:t>strongest</a:t>
                </a:r>
                <a:r>
                  <a:rPr lang="en-US" dirty="0"/>
                  <a:t> contributing image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implemented using L-∞ norm: (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𝑝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 = 10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		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  <m:sup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ym typeface="Times New Roman"/>
                </a:endParaRPr>
              </a:p>
            </p:txBody>
          </p:sp>
        </mc:Choice>
        <mc:Fallback xmlns="">
          <p:sp>
            <p:nvSpPr>
              <p:cNvPr id="1514" name="Idea: use original feather weights to select strongest contributing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6" name="Shape"/>
          <p:cNvSpPr/>
          <p:nvPr/>
        </p:nvSpPr>
        <p:spPr>
          <a:xfrm rot="10800000" flipH="1">
            <a:off x="6394290" y="4118186"/>
            <a:ext cx="3793068" cy="758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34" y="21600"/>
                </a:lnTo>
                <a:lnTo>
                  <a:pt x="1676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0000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517" name="Shape"/>
          <p:cNvSpPr/>
          <p:nvPr/>
        </p:nvSpPr>
        <p:spPr>
          <a:xfrm rot="10800000" flipH="1">
            <a:off x="4226824" y="4118186"/>
            <a:ext cx="3793068" cy="758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34" y="21600"/>
                </a:lnTo>
                <a:lnTo>
                  <a:pt x="1676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CC99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518" name="Shape"/>
          <p:cNvSpPr/>
          <p:nvPr/>
        </p:nvSpPr>
        <p:spPr>
          <a:xfrm rot="10800000" flipH="1">
            <a:off x="8561757" y="4118186"/>
            <a:ext cx="3793068" cy="758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34" y="21600"/>
                </a:lnTo>
                <a:lnTo>
                  <a:pt x="1676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33CC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519" name="Rectangle"/>
          <p:cNvSpPr/>
          <p:nvPr/>
        </p:nvSpPr>
        <p:spPr>
          <a:xfrm rot="10800000" flipH="1">
            <a:off x="7261277" y="5527040"/>
            <a:ext cx="2167468" cy="758614"/>
          </a:xfrm>
          <a:prstGeom prst="rect">
            <a:avLst/>
          </a:prstGeom>
          <a:solidFill>
            <a:srgbClr val="CC0000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520" name="Rectangle"/>
          <p:cNvSpPr/>
          <p:nvPr/>
        </p:nvSpPr>
        <p:spPr>
          <a:xfrm rot="10800000" flipH="1">
            <a:off x="4226824" y="5527040"/>
            <a:ext cx="3034454" cy="758614"/>
          </a:xfrm>
          <a:prstGeom prst="rect">
            <a:avLst/>
          </a:prstGeom>
          <a:solidFill>
            <a:srgbClr val="00CC99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521" name="Rectangle"/>
          <p:cNvSpPr/>
          <p:nvPr/>
        </p:nvSpPr>
        <p:spPr>
          <a:xfrm rot="10800000" flipH="1">
            <a:off x="9428745" y="5527040"/>
            <a:ext cx="2926081" cy="758614"/>
          </a:xfrm>
          <a:prstGeom prst="rect">
            <a:avLst/>
          </a:prstGeom>
          <a:solidFill>
            <a:srgbClr val="3333CC">
              <a:alpha val="10000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396443895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6" grpId="0" animBg="1" advAuto="0"/>
      <p:bldP spid="1517" grpId="0" animBg="1" advAuto="0"/>
      <p:bldP spid="1518" grpId="0" animBg="1" advAuto="0"/>
      <p:bldP spid="1519" grpId="0" animBg="1" advAuto="0"/>
      <p:bldP spid="1520" grpId="0" animBg="1" advAuto="0"/>
      <p:bldP spid="152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418994D-1C74-4649-86A2-6CF4FFAC5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/>
              <a:t>A pencil of rays contains all views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74C8E2C9-8E71-ED46-93B4-7E74F9946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5429" y="3160889"/>
            <a:ext cx="4052712" cy="11379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7AFF4D2F-10AD-444E-B319-0CDE9BADDF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1368" y="3305388"/>
            <a:ext cx="530578" cy="8805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78F74BAC-B983-364D-9A4A-8AD7BA8D5A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87039" y="3612445"/>
            <a:ext cx="1855893" cy="693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B6476D08-7CB9-BF43-9624-36F9545C6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949" y="4474916"/>
            <a:ext cx="4879058" cy="65249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6E21D88A-D7A1-7741-8932-A76F2221E0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1759" y="4596836"/>
            <a:ext cx="1016000" cy="15488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01A831D6-AC4A-2C44-A0D7-A6AA937F8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461" y="4608125"/>
            <a:ext cx="4203982" cy="150819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1" name="Line 9">
            <a:extLst>
              <a:ext uri="{FF2B5EF4-FFF2-40B4-BE49-F238E27FC236}">
                <a16:creationId xmlns:a16="http://schemas.microsoft.com/office/drawing/2014/main" id="{452566D4-E86F-CA40-950C-7A6B56AE75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269" y="2449690"/>
            <a:ext cx="2673209" cy="180622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F1C94948-2C65-C348-9078-C89E9C5DA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4772" y="4086578"/>
            <a:ext cx="4612641" cy="298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3" name="Line 11">
            <a:extLst>
              <a:ext uri="{FF2B5EF4-FFF2-40B4-BE49-F238E27FC236}">
                <a16:creationId xmlns:a16="http://schemas.microsoft.com/office/drawing/2014/main" id="{78A23041-FEF5-D14C-BEF6-8599CFA80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661" y="4592321"/>
            <a:ext cx="2887697" cy="295091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4" name="Line 12">
            <a:extLst>
              <a:ext uri="{FF2B5EF4-FFF2-40B4-BE49-F238E27FC236}">
                <a16:creationId xmlns:a16="http://schemas.microsoft.com/office/drawing/2014/main" id="{DBD5F21B-875E-B34B-96D3-A0DC5C99A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4621" y="4549424"/>
            <a:ext cx="3099928" cy="100696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5" name="Oval 13">
            <a:extLst>
              <a:ext uri="{FF2B5EF4-FFF2-40B4-BE49-F238E27FC236}">
                <a16:creationId xmlns:a16="http://schemas.microsoft.com/office/drawing/2014/main" id="{6D791D5F-F71B-8240-8AC4-ADE249D8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438" y="4246881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151C3C39-02B0-4946-BC92-54FEF417C255}"/>
              </a:ext>
            </a:extLst>
          </p:cNvPr>
          <p:cNvGrpSpPr>
            <a:grpSpLocks/>
          </p:cNvGrpSpPr>
          <p:nvPr/>
        </p:nvGrpSpPr>
        <p:grpSpPr bwMode="auto">
          <a:xfrm>
            <a:off x="7268054" y="1907823"/>
            <a:ext cx="1835574" cy="3034453"/>
            <a:chOff x="2259" y="1056"/>
            <a:chExt cx="813" cy="1344"/>
          </a:xfrm>
        </p:grpSpPr>
        <p:sp>
          <p:nvSpPr>
            <p:cNvPr id="33819" name="Line 15">
              <a:extLst>
                <a:ext uri="{FF2B5EF4-FFF2-40B4-BE49-F238E27FC236}">
                  <a16:creationId xmlns:a16="http://schemas.microsoft.com/office/drawing/2014/main" id="{5D0720BF-39F3-0541-AFFF-80BE8B204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20" name="Line 16">
              <a:extLst>
                <a:ext uri="{FF2B5EF4-FFF2-40B4-BE49-F238E27FC236}">
                  <a16:creationId xmlns:a16="http://schemas.microsoft.com/office/drawing/2014/main" id="{891204DD-B89D-D84B-BC91-8E74A54FD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21" name="Text Box 17">
              <a:extLst>
                <a:ext uri="{FF2B5EF4-FFF2-40B4-BE49-F238E27FC236}">
                  <a16:creationId xmlns:a16="http://schemas.microsoft.com/office/drawing/2014/main" id="{BB5D81FA-B060-634D-826E-0410EB2F6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" y="1056"/>
              <a:ext cx="567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real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camera</a:t>
              </a: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020166EF-1889-B84C-95AF-25B7FDD762A2}"/>
              </a:ext>
            </a:extLst>
          </p:cNvPr>
          <p:cNvGrpSpPr>
            <a:grpSpLocks/>
          </p:cNvGrpSpPr>
          <p:nvPr/>
        </p:nvGrpSpPr>
        <p:grpSpPr bwMode="auto">
          <a:xfrm>
            <a:off x="8995251" y="2016196"/>
            <a:ext cx="2675467" cy="5418667"/>
            <a:chOff x="3024" y="1104"/>
            <a:chExt cx="1185" cy="2400"/>
          </a:xfrm>
        </p:grpSpPr>
        <p:sp>
          <p:nvSpPr>
            <p:cNvPr id="33816" name="Line 19">
              <a:extLst>
                <a:ext uri="{FF2B5EF4-FFF2-40B4-BE49-F238E27FC236}">
                  <a16:creationId xmlns:a16="http://schemas.microsoft.com/office/drawing/2014/main" id="{7007BBB2-68D1-7640-AFDB-EDE397874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17" name="Line 20">
              <a:extLst>
                <a:ext uri="{FF2B5EF4-FFF2-40B4-BE49-F238E27FC236}">
                  <a16:creationId xmlns:a16="http://schemas.microsoft.com/office/drawing/2014/main" id="{B4F611E6-3B20-7049-99AD-710AE00167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18" name="Text Box 21">
              <a:extLst>
                <a:ext uri="{FF2B5EF4-FFF2-40B4-BE49-F238E27FC236}">
                  <a16:creationId xmlns:a16="http://schemas.microsoft.com/office/drawing/2014/main" id="{6A120233-7374-864D-8985-3729BA5BC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1104"/>
              <a:ext cx="65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synthetic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camera</a:t>
              </a:r>
            </a:p>
          </p:txBody>
        </p:sp>
      </p:grpSp>
      <p:sp>
        <p:nvSpPr>
          <p:cNvPr id="33810" name="Oval 23">
            <a:extLst>
              <a:ext uri="{FF2B5EF4-FFF2-40B4-BE49-F238E27FC236}">
                <a16:creationId xmlns:a16="http://schemas.microsoft.com/office/drawing/2014/main" id="{2AC1F7A9-90D6-AB48-85DB-DFCB01AE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620" y="3935307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1" name="Oval 24">
            <a:extLst>
              <a:ext uri="{FF2B5EF4-FFF2-40B4-BE49-F238E27FC236}">
                <a16:creationId xmlns:a16="http://schemas.microsoft.com/office/drawing/2014/main" id="{5D3E770A-1928-0441-9846-6A83A5BC3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488" y="421458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2" name="Oval 25">
            <a:extLst>
              <a:ext uri="{FF2B5EF4-FFF2-40B4-BE49-F238E27FC236}">
                <a16:creationId xmlns:a16="http://schemas.microsoft.com/office/drawing/2014/main" id="{02E557F7-D404-3D45-AF6A-0D34BE0A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017" y="4547762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3" name="Oval 26">
            <a:extLst>
              <a:ext uri="{FF2B5EF4-FFF2-40B4-BE49-F238E27FC236}">
                <a16:creationId xmlns:a16="http://schemas.microsoft.com/office/drawing/2014/main" id="{F06DF197-1542-8B42-949A-7CDBF8B0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669" y="3565032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4" name="Oval 27">
            <a:extLst>
              <a:ext uri="{FF2B5EF4-FFF2-40B4-BE49-F238E27FC236}">
                <a16:creationId xmlns:a16="http://schemas.microsoft.com/office/drawing/2014/main" id="{2DBA8E32-0819-D045-9B9B-F2C220D36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491" y="4152054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5" name="Oval 28">
            <a:extLst>
              <a:ext uri="{FF2B5EF4-FFF2-40B4-BE49-F238E27FC236}">
                <a16:creationId xmlns:a16="http://schemas.microsoft.com/office/drawing/2014/main" id="{BC413EF6-A265-024A-BB1D-5658385E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7118" y="4664569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26429" name="Text Box 29">
            <a:extLst>
              <a:ext uri="{FF2B5EF4-FFF2-40B4-BE49-F238E27FC236}">
                <a16:creationId xmlns:a16="http://schemas.microsoft.com/office/drawing/2014/main" id="{2A9A7DCE-3D6D-A645-9B31-69EEB35B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272" y="8008339"/>
            <a:ext cx="9249648" cy="11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Can generate any synthetic camera view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as long as it has the same center of projection!</a:t>
            </a:r>
          </a:p>
        </p:txBody>
      </p:sp>
    </p:spTree>
    <p:extLst>
      <p:ext uri="{BB962C8B-B14F-4D97-AF65-F5344CB8AC3E}">
        <p14:creationId xmlns:p14="http://schemas.microsoft.com/office/powerpoint/2010/main" val="27082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oisson Image Edit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Image Editing</a:t>
            </a:r>
          </a:p>
        </p:txBody>
      </p:sp>
      <p:sp>
        <p:nvSpPr>
          <p:cNvPr id="1523" name="Blend the gradients of the two images, then integrat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Blend the gradients of the two images, then integrate</a:t>
            </a:r>
          </a:p>
          <a:p>
            <a:r>
              <a:rPr lang="en-US"/>
              <a:t>For more info:  Perez et al, SIGGRAPH 2003</a:t>
            </a:r>
          </a:p>
        </p:txBody>
      </p:sp>
      <p:pic>
        <p:nvPicPr>
          <p:cNvPr id="152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17" y="3317240"/>
            <a:ext cx="11013441" cy="54954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9194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De-Gho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De-Ghosting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EAE2C9-41BE-E443-B8A6-2EA780D45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2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562" y="2002549"/>
            <a:ext cx="8111152" cy="75597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71976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50E9D-E548-F454-AD51-683EB9F0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alignment (</a:t>
            </a:r>
            <a:r>
              <a:rPr lang="en-US" dirty="0" err="1"/>
              <a:t>deghosting</a:t>
            </a:r>
            <a:r>
              <a:rPr lang="en-US" dirty="0"/>
              <a:t>)</a:t>
            </a:r>
            <a:endParaRPr lang="en-KR" dirty="0"/>
          </a:p>
        </p:txBody>
      </p:sp>
      <p:sp>
        <p:nvSpPr>
          <p:cNvPr id="1531" name="Use local optic flow to compensate for small motions [Shum &amp; Szeliski, ICCV’98]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local optic flow to compensate for small motions [Shum &amp; Szeliski, ICCV’98]</a:t>
            </a:r>
          </a:p>
        </p:txBody>
      </p:sp>
      <p:pic>
        <p:nvPicPr>
          <p:cNvPr id="15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2" y="2895600"/>
            <a:ext cx="14675911" cy="612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5438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7EC0D3-28BC-311B-6090-1086750E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alignment (</a:t>
            </a:r>
            <a:r>
              <a:rPr lang="en-US" dirty="0" err="1"/>
              <a:t>deghosting</a:t>
            </a:r>
            <a:r>
              <a:rPr lang="en-US" dirty="0"/>
              <a:t>)</a:t>
            </a:r>
            <a:endParaRPr lang="en-KR" dirty="0"/>
          </a:p>
        </p:txBody>
      </p:sp>
      <p:sp>
        <p:nvSpPr>
          <p:cNvPr id="1535" name="Use local optic flow to compensate for radial distortion [Shum &amp; Szeliski, ICCV’98]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local optic flow to compensate for radial distortion [Shum &amp; Szeliski, ICCV’98]</a:t>
            </a:r>
          </a:p>
        </p:txBody>
      </p:sp>
      <p:pic>
        <p:nvPicPr>
          <p:cNvPr id="15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31" y="3251200"/>
            <a:ext cx="13683613" cy="5533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50330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C8D67-BB8A-D293-3D3A-D67F81DA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de-ghosting</a:t>
            </a:r>
            <a:endParaRPr lang="en-KR" dirty="0"/>
          </a:p>
        </p:txBody>
      </p:sp>
      <p:sp>
        <p:nvSpPr>
          <p:cNvPr id="1539" name="Select only one image in regions-of-difference using weighted vertex cover  [Uyttendaele et al., CVPR’01]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 only one image in </a:t>
            </a:r>
            <a:r>
              <a:rPr lang="en-US">
                <a:sym typeface="Arial"/>
              </a:rPr>
              <a:t>regions-of-difference</a:t>
            </a:r>
            <a:r>
              <a:rPr lang="en-US"/>
              <a:t> using weighted vertex cover </a:t>
            </a:r>
            <a:br>
              <a:rPr lang="en-US"/>
            </a:br>
            <a:r>
              <a:rPr lang="en-US"/>
              <a:t>[Uyttendaele </a:t>
            </a:r>
            <a:r>
              <a:rPr lang="en-US">
                <a:sym typeface="Arial"/>
              </a:rPr>
              <a:t>et al.</a:t>
            </a:r>
            <a:r>
              <a:rPr lang="en-US"/>
              <a:t>, CVPR’01]</a:t>
            </a:r>
          </a:p>
        </p:txBody>
      </p:sp>
      <p:pic>
        <p:nvPicPr>
          <p:cNvPr id="154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42" y="4038600"/>
            <a:ext cx="14402391" cy="49338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9889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976DD-840B-60DF-27DB-34A66121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de-ghosting</a:t>
            </a:r>
            <a:endParaRPr lang="en-KR" dirty="0"/>
          </a:p>
        </p:txBody>
      </p:sp>
      <p:sp>
        <p:nvSpPr>
          <p:cNvPr id="1543" name="Select only one image in regions-of-difference using weighted vertex cover  [Uyttendaele et al., CVPR’01]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 only one image in </a:t>
            </a:r>
            <a:r>
              <a:rPr lang="en-US">
                <a:sym typeface="Arial"/>
              </a:rPr>
              <a:t>regions-of-difference</a:t>
            </a:r>
            <a:r>
              <a:rPr lang="en-US"/>
              <a:t> using weighted vertex cover </a:t>
            </a:r>
            <a:br>
              <a:rPr lang="en-US"/>
            </a:br>
            <a:r>
              <a:rPr lang="en-US"/>
              <a:t>[Uyttendaele </a:t>
            </a:r>
            <a:r>
              <a:rPr lang="en-US">
                <a:sym typeface="Arial"/>
              </a:rPr>
              <a:t>et al.</a:t>
            </a:r>
            <a:r>
              <a:rPr lang="en-US"/>
              <a:t>, CVPR’01]</a:t>
            </a:r>
          </a:p>
        </p:txBody>
      </p:sp>
      <p:pic>
        <p:nvPicPr>
          <p:cNvPr id="154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212" y="2489938"/>
            <a:ext cx="6994988" cy="68492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327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60E259-5139-8BD7-1C24-C81527F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Cutout-based de-ghosting</a:t>
            </a:r>
            <a:endParaRPr lang="en-KR" dirty="0"/>
          </a:p>
        </p:txBody>
      </p:sp>
      <p:sp>
        <p:nvSpPr>
          <p:cNvPr id="1547" name="Select only one image per output pixel, using spatial continuity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 only one image per output pixel, using spatial continuity </a:t>
            </a:r>
          </a:p>
          <a:p>
            <a:r>
              <a:rPr lang="en-US"/>
              <a:t>Blend across seams using gradient continuity (“Poisson blending”)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[Agarwala </a:t>
            </a:r>
            <a:r>
              <a:rPr lang="en-US">
                <a:sym typeface="Arial"/>
              </a:rPr>
              <a:t>et al.</a:t>
            </a:r>
            <a:r>
              <a:rPr lang="en-US"/>
              <a:t>, SG’2004]</a:t>
            </a:r>
          </a:p>
        </p:txBody>
      </p:sp>
      <p:pic>
        <p:nvPicPr>
          <p:cNvPr id="154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70" y="2929883"/>
            <a:ext cx="6773530" cy="6313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293409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ABFC4-1C42-8EAF-5119-69C1B4C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Cutout-based compositing</a:t>
            </a:r>
            <a:endParaRPr lang="en-KR" dirty="0"/>
          </a:p>
        </p:txBody>
      </p:sp>
      <p:sp>
        <p:nvSpPr>
          <p:cNvPr id="1551" name="Photomontage [Agarwala et al., SG’2004]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Photomontage [Agarwala </a:t>
            </a:r>
            <a:r>
              <a:rPr lang="en-US">
                <a:sym typeface="Arial"/>
              </a:rPr>
              <a:t>et al.</a:t>
            </a:r>
            <a:r>
              <a:rPr lang="en-US"/>
              <a:t>, SG’2004]</a:t>
            </a:r>
          </a:p>
          <a:p>
            <a:r>
              <a:rPr lang="en-US"/>
              <a:t>Interactively blend </a:t>
            </a:r>
            <a:r>
              <a:rPr lang="en-US">
                <a:sym typeface="Arial"/>
              </a:rPr>
              <a:t>different</a:t>
            </a:r>
            <a:r>
              <a:rPr lang="en-US"/>
              <a:t> images:</a:t>
            </a:r>
            <a:br>
              <a:rPr lang="en-US"/>
            </a:br>
            <a:r>
              <a:rPr lang="en-US"/>
              <a:t>	group portraits</a:t>
            </a:r>
          </a:p>
        </p:txBody>
      </p:sp>
      <p:pic>
        <p:nvPicPr>
          <p:cNvPr id="155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320"/>
            <a:ext cx="17377293" cy="53855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15466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41B61-D4A1-C471-A7B1-F6045AA9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Cutout-based compositing</a:t>
            </a:r>
            <a:endParaRPr lang="en-KR" dirty="0"/>
          </a:p>
        </p:txBody>
      </p:sp>
      <p:sp>
        <p:nvSpPr>
          <p:cNvPr id="1559" name="Photomontage [Agarwala et al., SG’2004]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Photomontage [Agarwala </a:t>
            </a:r>
            <a:r>
              <a:rPr lang="en-US">
                <a:sym typeface="Arial"/>
              </a:rPr>
              <a:t>et al.</a:t>
            </a:r>
            <a:r>
              <a:rPr lang="en-US"/>
              <a:t>, SG’2004]</a:t>
            </a:r>
          </a:p>
          <a:p>
            <a:r>
              <a:rPr lang="en-US"/>
              <a:t>Interactively blend </a:t>
            </a:r>
            <a:r>
              <a:rPr lang="en-US">
                <a:sym typeface="Arial"/>
              </a:rPr>
              <a:t>different</a:t>
            </a:r>
            <a:r>
              <a:rPr lang="en-US"/>
              <a:t> images:</a:t>
            </a:r>
            <a:br>
              <a:rPr lang="en-US"/>
            </a:br>
            <a:r>
              <a:rPr lang="en-US"/>
              <a:t>	focus settings</a:t>
            </a:r>
          </a:p>
        </p:txBody>
      </p:sp>
      <p:pic>
        <p:nvPicPr>
          <p:cNvPr id="156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38" y="3726768"/>
            <a:ext cx="11176000" cy="5538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63469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0FE7CD-D6A4-E877-9085-89A3C23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Cutout-based compositing</a:t>
            </a:r>
            <a:endParaRPr lang="en-KR"/>
          </a:p>
        </p:txBody>
      </p:sp>
      <p:sp>
        <p:nvSpPr>
          <p:cNvPr id="1563" name="Photomontage [Agarwala et al., SG’2004]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Photomontage [Agarwala </a:t>
            </a:r>
            <a:r>
              <a:rPr lang="en-US">
                <a:sym typeface="Arial"/>
              </a:rPr>
              <a:t>et al.</a:t>
            </a:r>
            <a:r>
              <a:rPr lang="en-US"/>
              <a:t>, SG’2004]</a:t>
            </a:r>
          </a:p>
          <a:p>
            <a:r>
              <a:rPr lang="en-US"/>
              <a:t>Interactively blend </a:t>
            </a:r>
            <a:r>
              <a:rPr lang="en-US">
                <a:sym typeface="Arial"/>
              </a:rPr>
              <a:t>different</a:t>
            </a:r>
            <a:r>
              <a:rPr lang="en-US"/>
              <a:t> images:</a:t>
            </a:r>
            <a:br>
              <a:rPr lang="en-US"/>
            </a:br>
            <a:r>
              <a:rPr lang="en-US"/>
              <a:t>	people’s faces</a:t>
            </a:r>
          </a:p>
        </p:txBody>
      </p:sp>
      <p:pic>
        <p:nvPicPr>
          <p:cNvPr id="156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50" y="3753050"/>
            <a:ext cx="10911576" cy="54084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647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E588E6F8-81B7-5C45-AC5F-C7FAF64FB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/>
              <a:t>Planar scene (or a faraway one)</a:t>
            </a:r>
          </a:p>
        </p:txBody>
      </p:sp>
      <p:graphicFrame>
        <p:nvGraphicFramePr>
          <p:cNvPr id="40964" name="Object 4">
            <a:extLst>
              <a:ext uri="{FF2B5EF4-FFF2-40B4-BE49-F238E27FC236}">
                <a16:creationId xmlns:a16="http://schemas.microsoft.com/office/drawing/2014/main" id="{816CABD2-5817-5748-8016-84CCBC209F6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16472"/>
              </p:ext>
            </p:extLst>
          </p:nvPr>
        </p:nvGraphicFramePr>
        <p:xfrm>
          <a:off x="4830763" y="1812480"/>
          <a:ext cx="7218362" cy="594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5981700" imgH="4927600" progId="MSPhotoEd.3">
                  <p:embed/>
                </p:oleObj>
              </mc:Choice>
              <mc:Fallback>
                <p:oleObj name="Photo Editor Photo" r:id="rId3" imgW="5981700" imgH="4927600" progId="MSPhotoEd.3">
                  <p:embed/>
                  <p:pic>
                    <p:nvPicPr>
                      <p:cNvPr id="40964" name="Object 4">
                        <a:extLst>
                          <a:ext uri="{FF2B5EF4-FFF2-40B4-BE49-F238E27FC236}">
                            <a16:creationId xmlns:a16="http://schemas.microsoft.com/office/drawing/2014/main" id="{816CABD2-5817-5748-8016-84CCBC209F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763" y="1812480"/>
                        <a:ext cx="7218362" cy="594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3">
            <a:extLst>
              <a:ext uri="{FF2B5EF4-FFF2-40B4-BE49-F238E27FC236}">
                <a16:creationId xmlns:a16="http://schemas.microsoft.com/office/drawing/2014/main" id="{3C780BE7-84E6-5946-BFCB-2F76B3284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2871" y="7656854"/>
            <a:ext cx="16234348" cy="19510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PP3 is a projection plane of both centers of projection, so we are OK!</a:t>
            </a:r>
          </a:p>
          <a:p>
            <a:pPr eaLnBrk="1" hangingPunct="1"/>
            <a:r>
              <a:rPr lang="en-US" altLang="zh-TW" dirty="0"/>
              <a:t>This is how big aerial photographs are made</a:t>
            </a:r>
          </a:p>
        </p:txBody>
      </p:sp>
      <p:sp>
        <p:nvSpPr>
          <p:cNvPr id="40965" name="Text Box 5">
            <a:extLst>
              <a:ext uri="{FF2B5EF4-FFF2-40B4-BE49-F238E27FC236}">
                <a16:creationId xmlns:a16="http://schemas.microsoft.com/office/drawing/2014/main" id="{5082F8A1-4F8E-A248-B008-6404ABA8C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84" y="2905351"/>
            <a:ext cx="1011815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PP1</a:t>
            </a:r>
          </a:p>
        </p:txBody>
      </p:sp>
      <p:sp>
        <p:nvSpPr>
          <p:cNvPr id="40966" name="Text Box 6">
            <a:extLst>
              <a:ext uri="{FF2B5EF4-FFF2-40B4-BE49-F238E27FC236}">
                <a16:creationId xmlns:a16="http://schemas.microsoft.com/office/drawing/2014/main" id="{F61714F1-8B84-2E4B-A247-08FF9820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7069" y="1873546"/>
            <a:ext cx="1011815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PP3</a:t>
            </a:r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AF0C87FD-D538-024B-91AF-80A0CC9D2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1674" y="4041012"/>
            <a:ext cx="1011815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PP2</a:t>
            </a:r>
          </a:p>
        </p:txBody>
      </p:sp>
    </p:spTree>
    <p:extLst>
      <p:ext uri="{BB962C8B-B14F-4D97-AF65-F5344CB8AC3E}">
        <p14:creationId xmlns:p14="http://schemas.microsoft.com/office/powerpoint/2010/main" val="240509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570B-C6B6-7441-8723-114D05F9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8AD1E-397F-494D-9456-FBA4D9A8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Homographies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99C7A-AA9E-894E-9214-988D86200FBD}"/>
                  </a:ext>
                </a:extLst>
              </p:cNvPr>
              <p:cNvSpPr txBox="1"/>
              <p:nvPr/>
            </p:nvSpPr>
            <p:spPr>
              <a:xfrm>
                <a:off x="1705174" y="2563906"/>
                <a:ext cx="4879413" cy="1872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99C7A-AA9E-894E-9214-988D8620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74" y="2563906"/>
                <a:ext cx="4879413" cy="1872692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430190-786F-3544-9C36-AA795AAB8A2F}"/>
                  </a:ext>
                </a:extLst>
              </p:cNvPr>
              <p:cNvSpPr txBox="1"/>
              <p:nvPr/>
            </p:nvSpPr>
            <p:spPr>
              <a:xfrm>
                <a:off x="9313438" y="2218299"/>
                <a:ext cx="1665008" cy="1990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430190-786F-3544-9C36-AA795AAB8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438" y="2218299"/>
                <a:ext cx="1665008" cy="1990801"/>
              </a:xfrm>
              <a:prstGeom prst="rect">
                <a:avLst/>
              </a:prstGeom>
              <a:blipFill>
                <a:blip r:embed="rId3"/>
                <a:stretch>
                  <a:fillRect l="-758" b="-253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C88F73E-81F0-2A4A-A375-E85E8E05F8C7}"/>
              </a:ext>
            </a:extLst>
          </p:cNvPr>
          <p:cNvSpPr/>
          <p:nvPr/>
        </p:nvSpPr>
        <p:spPr>
          <a:xfrm>
            <a:off x="1903750" y="3872754"/>
            <a:ext cx="2143593" cy="5638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023BB-50EC-4D4F-82A4-D5A71FDEFDB2}"/>
              </a:ext>
            </a:extLst>
          </p:cNvPr>
          <p:cNvSpPr txBox="1"/>
          <p:nvPr/>
        </p:nvSpPr>
        <p:spPr>
          <a:xfrm>
            <a:off x="593624" y="5039360"/>
            <a:ext cx="48478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“keystone” distortions</a:t>
            </a:r>
          </a:p>
        </p:txBody>
      </p:sp>
      <p:pic>
        <p:nvPicPr>
          <p:cNvPr id="5121" name="Picture 1" descr="page10image199409296">
            <a:extLst>
              <a:ext uri="{FF2B5EF4-FFF2-40B4-BE49-F238E27FC236}">
                <a16:creationId xmlns:a16="http://schemas.microsoft.com/office/drawing/2014/main" id="{C3D2D569-052E-9F45-81EA-B71F5034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423" y="6291914"/>
            <a:ext cx="3113933" cy="23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0image199409008">
            <a:extLst>
              <a:ext uri="{FF2B5EF4-FFF2-40B4-BE49-F238E27FC236}">
                <a16:creationId xmlns:a16="http://schemas.microsoft.com/office/drawing/2014/main" id="{00E5D032-004B-B94E-8CA2-7C823E81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607" y="5935779"/>
            <a:ext cx="2153062" cy="30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10image199409712">
            <a:extLst>
              <a:ext uri="{FF2B5EF4-FFF2-40B4-BE49-F238E27FC236}">
                <a16:creationId xmlns:a16="http://schemas.microsoft.com/office/drawing/2014/main" id="{F40BF191-1589-054E-B5D6-3D576C2B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116" y="6459939"/>
            <a:ext cx="3595293" cy="19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DE38581-2BE2-CE45-B1DF-D133B0AD9ED6}"/>
              </a:ext>
            </a:extLst>
          </p:cNvPr>
          <p:cNvSpPr/>
          <p:nvPr/>
        </p:nvSpPr>
        <p:spPr>
          <a:xfrm>
            <a:off x="6217920" y="7030720"/>
            <a:ext cx="1056091" cy="873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5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926904C-245C-4243-B1D6-F3FA6CDD5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/>
              <a:t>Changing camera center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D2A72B1-CD54-FF42-8C96-01233B2725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71688" y="1871697"/>
            <a:ext cx="11704320" cy="790222"/>
          </a:xfrm>
        </p:spPr>
        <p:txBody>
          <a:bodyPr/>
          <a:lstStyle/>
          <a:p>
            <a:pPr eaLnBrk="1" hangingPunct="1"/>
            <a:r>
              <a:rPr lang="en-US" altLang="zh-TW" dirty="0"/>
              <a:t>Does it still work?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30B5C5B0-1D73-8B40-96B1-82DC17AC03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5767" y="2878667"/>
            <a:ext cx="4052710" cy="11379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DEEC296D-0231-BB44-9B68-8988207C84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1705" y="3023166"/>
            <a:ext cx="530577" cy="8805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B3E8A81E-635B-9641-8962-A3CFDF9B27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67376" y="3330223"/>
            <a:ext cx="1855893" cy="6931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5" name="Line 7">
            <a:extLst>
              <a:ext uri="{FF2B5EF4-FFF2-40B4-BE49-F238E27FC236}">
                <a16:creationId xmlns:a16="http://schemas.microsoft.com/office/drawing/2014/main" id="{E75E61D4-0F00-C240-8D77-3253200059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288" y="4192695"/>
            <a:ext cx="4879057" cy="65249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6" name="Line 8">
            <a:extLst>
              <a:ext uri="{FF2B5EF4-FFF2-40B4-BE49-F238E27FC236}">
                <a16:creationId xmlns:a16="http://schemas.microsoft.com/office/drawing/2014/main" id="{74C263A5-78F5-EE4A-B17B-5DAAC09D75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2096" y="4314615"/>
            <a:ext cx="1016000" cy="15488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7" name="Line 9">
            <a:extLst>
              <a:ext uri="{FF2B5EF4-FFF2-40B4-BE49-F238E27FC236}">
                <a16:creationId xmlns:a16="http://schemas.microsoft.com/office/drawing/2014/main" id="{98E3A393-7410-A44F-B2AD-24DE33D0F4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4799" y="4325902"/>
            <a:ext cx="5303519" cy="217649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8" name="Line 10">
            <a:extLst>
              <a:ext uri="{FF2B5EF4-FFF2-40B4-BE49-F238E27FC236}">
                <a16:creationId xmlns:a16="http://schemas.microsoft.com/office/drawing/2014/main" id="{44BA0508-6E3A-2E41-8880-45A8821D91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1607" y="2167467"/>
            <a:ext cx="2673209" cy="180622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899" name="Line 11">
            <a:extLst>
              <a:ext uri="{FF2B5EF4-FFF2-40B4-BE49-F238E27FC236}">
                <a16:creationId xmlns:a16="http://schemas.microsoft.com/office/drawing/2014/main" id="{A4AA379E-31D4-E245-B565-8059C0D08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2905" y="4334934"/>
            <a:ext cx="2887698" cy="295091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0" name="Line 12">
            <a:extLst>
              <a:ext uri="{FF2B5EF4-FFF2-40B4-BE49-F238E27FC236}">
                <a16:creationId xmlns:a16="http://schemas.microsoft.com/office/drawing/2014/main" id="{94759A52-D63A-4143-ABEB-E12F368DC8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4957" y="4267201"/>
            <a:ext cx="3099930" cy="100696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1" name="Oval 13">
            <a:extLst>
              <a:ext uri="{FF2B5EF4-FFF2-40B4-BE49-F238E27FC236}">
                <a16:creationId xmlns:a16="http://schemas.microsoft.com/office/drawing/2014/main" id="{8573F8E2-93FE-9640-8CBA-C5FED2DD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776" y="3964658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7902" name="Line 14">
            <a:extLst>
              <a:ext uri="{FF2B5EF4-FFF2-40B4-BE49-F238E27FC236}">
                <a16:creationId xmlns:a16="http://schemas.microsoft.com/office/drawing/2014/main" id="{04D748A6-0571-5840-99CE-1EA4FE9787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5768" y="4876801"/>
            <a:ext cx="5095804" cy="195749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3" name="Line 15">
            <a:extLst>
              <a:ext uri="{FF2B5EF4-FFF2-40B4-BE49-F238E27FC236}">
                <a16:creationId xmlns:a16="http://schemas.microsoft.com/office/drawing/2014/main" id="{C69E5BF5-8CDB-F742-BB4F-016E17C64B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1705" y="5840873"/>
            <a:ext cx="530577" cy="8805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4" name="Line 16">
            <a:extLst>
              <a:ext uri="{FF2B5EF4-FFF2-40B4-BE49-F238E27FC236}">
                <a16:creationId xmlns:a16="http://schemas.microsoft.com/office/drawing/2014/main" id="{ADB39435-E979-8343-AB17-6BA2AA5819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67376" y="6147930"/>
            <a:ext cx="1855893" cy="6931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5" name="Line 17">
            <a:extLst>
              <a:ext uri="{FF2B5EF4-FFF2-40B4-BE49-F238E27FC236}">
                <a16:creationId xmlns:a16="http://schemas.microsoft.com/office/drawing/2014/main" id="{E4D39A74-CAA8-5945-9696-D08DA9908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288" y="7010401"/>
            <a:ext cx="4879057" cy="65249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6" name="Line 18">
            <a:extLst>
              <a:ext uri="{FF2B5EF4-FFF2-40B4-BE49-F238E27FC236}">
                <a16:creationId xmlns:a16="http://schemas.microsoft.com/office/drawing/2014/main" id="{0A168CAC-6C74-F84B-AA35-167F0F7DA2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2096" y="7132321"/>
            <a:ext cx="1016000" cy="15488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7" name="Line 19">
            <a:extLst>
              <a:ext uri="{FF2B5EF4-FFF2-40B4-BE49-F238E27FC236}">
                <a16:creationId xmlns:a16="http://schemas.microsoft.com/office/drawing/2014/main" id="{1A663561-5D26-1E4E-B686-C17DD9052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4799" y="7143609"/>
            <a:ext cx="4203982" cy="150819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8" name="Line 20">
            <a:extLst>
              <a:ext uri="{FF2B5EF4-FFF2-40B4-BE49-F238E27FC236}">
                <a16:creationId xmlns:a16="http://schemas.microsoft.com/office/drawing/2014/main" id="{E3343C7E-229F-8B41-BA08-59ECC9AFFE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1607" y="4985173"/>
            <a:ext cx="2673209" cy="180622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09" name="Line 21">
            <a:extLst>
              <a:ext uri="{FF2B5EF4-FFF2-40B4-BE49-F238E27FC236}">
                <a16:creationId xmlns:a16="http://schemas.microsoft.com/office/drawing/2014/main" id="{3F50C21B-044C-E64A-ADC7-47CFD7F804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9999" y="7127805"/>
            <a:ext cx="2887698" cy="295091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10" name="Line 22">
            <a:extLst>
              <a:ext uri="{FF2B5EF4-FFF2-40B4-BE49-F238E27FC236}">
                <a16:creationId xmlns:a16="http://schemas.microsoft.com/office/drawing/2014/main" id="{48CA51B9-886A-7849-BDCC-89F08E3EA3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4957" y="7084907"/>
            <a:ext cx="3099930" cy="100696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7911" name="Oval 23">
            <a:extLst>
              <a:ext uri="{FF2B5EF4-FFF2-40B4-BE49-F238E27FC236}">
                <a16:creationId xmlns:a16="http://schemas.microsoft.com/office/drawing/2014/main" id="{528FDFF3-1257-5241-BF80-635D27A87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776" y="6782364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7912" name="Freeform 24">
            <a:extLst>
              <a:ext uri="{FF2B5EF4-FFF2-40B4-BE49-F238E27FC236}">
                <a16:creationId xmlns:a16="http://schemas.microsoft.com/office/drawing/2014/main" id="{035E2F2B-5A2D-9048-8C3E-54F7959550A4}"/>
              </a:ext>
            </a:extLst>
          </p:cNvPr>
          <p:cNvSpPr>
            <a:spLocks/>
          </p:cNvSpPr>
          <p:nvPr/>
        </p:nvSpPr>
        <p:spPr bwMode="auto">
          <a:xfrm>
            <a:off x="11740709" y="1625600"/>
            <a:ext cx="2131342" cy="8001564"/>
          </a:xfrm>
          <a:custGeom>
            <a:avLst/>
            <a:gdLst>
              <a:gd name="T0" fmla="*/ 2147483646 w 944"/>
              <a:gd name="T1" fmla="*/ 0 h 3544"/>
              <a:gd name="T2" fmla="*/ 2147483646 w 944"/>
              <a:gd name="T3" fmla="*/ 2147483646 h 3544"/>
              <a:gd name="T4" fmla="*/ 2147483646 w 944"/>
              <a:gd name="T5" fmla="*/ 2147483646 h 3544"/>
              <a:gd name="T6" fmla="*/ 2147483646 w 944"/>
              <a:gd name="T7" fmla="*/ 2147483646 h 3544"/>
              <a:gd name="T8" fmla="*/ 2147483646 w 944"/>
              <a:gd name="T9" fmla="*/ 2147483646 h 3544"/>
              <a:gd name="T10" fmla="*/ 2147483646 w 944"/>
              <a:gd name="T11" fmla="*/ 2147483646 h 3544"/>
              <a:gd name="T12" fmla="*/ 2147483646 w 944"/>
              <a:gd name="T13" fmla="*/ 2147483646 h 3544"/>
              <a:gd name="T14" fmla="*/ 2147483646 w 944"/>
              <a:gd name="T15" fmla="*/ 2147483646 h 3544"/>
              <a:gd name="T16" fmla="*/ 2147483646 w 944"/>
              <a:gd name="T17" fmla="*/ 2147483646 h 3544"/>
              <a:gd name="T18" fmla="*/ 2147483646 w 944"/>
              <a:gd name="T19" fmla="*/ 2147483646 h 35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44"/>
              <a:gd name="T31" fmla="*/ 0 h 3544"/>
              <a:gd name="T32" fmla="*/ 944 w 944"/>
              <a:gd name="T33" fmla="*/ 3544 h 35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44" h="3544">
                <a:moveTo>
                  <a:pt x="456" y="0"/>
                </a:moveTo>
                <a:cubicBezTo>
                  <a:pt x="288" y="124"/>
                  <a:pt x="120" y="248"/>
                  <a:pt x="120" y="384"/>
                </a:cubicBezTo>
                <a:cubicBezTo>
                  <a:pt x="120" y="520"/>
                  <a:pt x="464" y="672"/>
                  <a:pt x="456" y="816"/>
                </a:cubicBezTo>
                <a:cubicBezTo>
                  <a:pt x="448" y="960"/>
                  <a:pt x="0" y="1104"/>
                  <a:pt x="72" y="1248"/>
                </a:cubicBezTo>
                <a:cubicBezTo>
                  <a:pt x="144" y="1392"/>
                  <a:pt x="832" y="1504"/>
                  <a:pt x="888" y="1680"/>
                </a:cubicBezTo>
                <a:cubicBezTo>
                  <a:pt x="944" y="1856"/>
                  <a:pt x="440" y="2120"/>
                  <a:pt x="408" y="2304"/>
                </a:cubicBezTo>
                <a:cubicBezTo>
                  <a:pt x="376" y="2488"/>
                  <a:pt x="736" y="2624"/>
                  <a:pt x="696" y="2784"/>
                </a:cubicBezTo>
                <a:cubicBezTo>
                  <a:pt x="656" y="2944"/>
                  <a:pt x="184" y="3144"/>
                  <a:pt x="168" y="3264"/>
                </a:cubicBezTo>
                <a:cubicBezTo>
                  <a:pt x="152" y="3384"/>
                  <a:pt x="488" y="3464"/>
                  <a:pt x="600" y="3504"/>
                </a:cubicBezTo>
                <a:cubicBezTo>
                  <a:pt x="712" y="3544"/>
                  <a:pt x="776" y="3524"/>
                  <a:pt x="840" y="3504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5973"/>
          </a:p>
        </p:txBody>
      </p:sp>
      <p:grpSp>
        <p:nvGrpSpPr>
          <p:cNvPr id="2" name="Group 25">
            <a:extLst>
              <a:ext uri="{FF2B5EF4-FFF2-40B4-BE49-F238E27FC236}">
                <a16:creationId xmlns:a16="http://schemas.microsoft.com/office/drawing/2014/main" id="{B1FE04D3-88CC-CD4A-B696-F69F3B6B07C3}"/>
              </a:ext>
            </a:extLst>
          </p:cNvPr>
          <p:cNvGrpSpPr>
            <a:grpSpLocks/>
          </p:cNvGrpSpPr>
          <p:nvPr/>
        </p:nvGrpSpPr>
        <p:grpSpPr bwMode="auto">
          <a:xfrm>
            <a:off x="9997707" y="1740745"/>
            <a:ext cx="2214881" cy="7166179"/>
            <a:chOff x="3468" y="771"/>
            <a:chExt cx="981" cy="3174"/>
          </a:xfrm>
        </p:grpSpPr>
        <p:sp>
          <p:nvSpPr>
            <p:cNvPr id="37926" name="Line 26">
              <a:extLst>
                <a:ext uri="{FF2B5EF4-FFF2-40B4-BE49-F238E27FC236}">
                  <a16:creationId xmlns:a16="http://schemas.microsoft.com/office/drawing/2014/main" id="{A55210FA-BF33-144E-BD23-21720238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017"/>
              <a:ext cx="0" cy="29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7927" name="Text Box 27">
              <a:extLst>
                <a:ext uri="{FF2B5EF4-FFF2-40B4-BE49-F238E27FC236}">
                  <a16:creationId xmlns:a16="http://schemas.microsoft.com/office/drawing/2014/main" id="{94138A5E-9465-7D47-AA14-6C58A30F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" y="771"/>
              <a:ext cx="981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844" dirty="0">
                  <a:latin typeface="Arial" panose="020B0604020202020204" pitchFamily="34" charset="0"/>
                </a:rPr>
                <a:t>synthetic PP</a:t>
              </a:r>
            </a:p>
          </p:txBody>
        </p:sp>
      </p:grpSp>
      <p:grpSp>
        <p:nvGrpSpPr>
          <p:cNvPr id="3" name="Group 28">
            <a:extLst>
              <a:ext uri="{FF2B5EF4-FFF2-40B4-BE49-F238E27FC236}">
                <a16:creationId xmlns:a16="http://schemas.microsoft.com/office/drawing/2014/main" id="{A0DFAC5E-DD42-4848-B5F6-C6BAD1689773}"/>
              </a:ext>
            </a:extLst>
          </p:cNvPr>
          <p:cNvGrpSpPr>
            <a:grpSpLocks/>
          </p:cNvGrpSpPr>
          <p:nvPr/>
        </p:nvGrpSpPr>
        <p:grpSpPr bwMode="auto">
          <a:xfrm>
            <a:off x="7080657" y="2686756"/>
            <a:ext cx="3072836" cy="5657991"/>
            <a:chOff x="2176" y="1190"/>
            <a:chExt cx="1361" cy="2506"/>
          </a:xfrm>
        </p:grpSpPr>
        <p:sp>
          <p:nvSpPr>
            <p:cNvPr id="37922" name="Line 29">
              <a:extLst>
                <a:ext uri="{FF2B5EF4-FFF2-40B4-BE49-F238E27FC236}">
                  <a16:creationId xmlns:a16="http://schemas.microsoft.com/office/drawing/2014/main" id="{82C8F13F-C07B-A74B-AD54-B6E5388D5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392"/>
              <a:ext cx="432" cy="115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7923" name="Line 30">
              <a:extLst>
                <a:ext uri="{FF2B5EF4-FFF2-40B4-BE49-F238E27FC236}">
                  <a16:creationId xmlns:a16="http://schemas.microsoft.com/office/drawing/2014/main" id="{CC557D84-1816-8A4B-AB35-1C7B0921E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432" cy="129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7924" name="Text Box 31">
              <a:extLst>
                <a:ext uri="{FF2B5EF4-FFF2-40B4-BE49-F238E27FC236}">
                  <a16:creationId xmlns:a16="http://schemas.microsoft.com/office/drawing/2014/main" id="{2DED3DB2-7D20-2E4A-A62F-3F0A1A6F3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9" y="1190"/>
              <a:ext cx="38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844">
                  <a:latin typeface="Arial" panose="020B0604020202020204" pitchFamily="34" charset="0"/>
                </a:rPr>
                <a:t>PP1</a:t>
              </a:r>
            </a:p>
          </p:txBody>
        </p:sp>
        <p:sp>
          <p:nvSpPr>
            <p:cNvPr id="37925" name="Text Box 32">
              <a:extLst>
                <a:ext uri="{FF2B5EF4-FFF2-40B4-BE49-F238E27FC236}">
                  <a16:creationId xmlns:a16="http://schemas.microsoft.com/office/drawing/2014/main" id="{40861B4C-C3D0-2D47-8718-D512AA29B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6" y="2390"/>
              <a:ext cx="38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844">
                  <a:latin typeface="Arial" panose="020B0604020202020204" pitchFamily="34" charset="0"/>
                </a:rPr>
                <a:t>PP2</a:t>
              </a:r>
            </a:p>
          </p:txBody>
        </p:sp>
      </p:grpSp>
      <p:grpSp>
        <p:nvGrpSpPr>
          <p:cNvPr id="4" name="Group 33">
            <a:extLst>
              <a:ext uri="{FF2B5EF4-FFF2-40B4-BE49-F238E27FC236}">
                <a16:creationId xmlns:a16="http://schemas.microsoft.com/office/drawing/2014/main" id="{9B0809F8-B420-AB4B-93B6-86E285DADDF8}"/>
              </a:ext>
            </a:extLst>
          </p:cNvPr>
          <p:cNvGrpSpPr>
            <a:grpSpLocks/>
          </p:cNvGrpSpPr>
          <p:nvPr/>
        </p:nvGrpSpPr>
        <p:grpSpPr bwMode="auto">
          <a:xfrm>
            <a:off x="8579820" y="4678115"/>
            <a:ext cx="4316871" cy="1932658"/>
            <a:chOff x="2840" y="2072"/>
            <a:chExt cx="1912" cy="856"/>
          </a:xfrm>
        </p:grpSpPr>
        <p:sp>
          <p:nvSpPr>
            <p:cNvPr id="37919" name="Oval 34">
              <a:extLst>
                <a:ext uri="{FF2B5EF4-FFF2-40B4-BE49-F238E27FC236}">
                  <a16:creationId xmlns:a16="http://schemas.microsoft.com/office/drawing/2014/main" id="{D1E7FA8B-088A-E541-95D0-DC88CF5AF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0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920" name="Oval 35">
              <a:extLst>
                <a:ext uri="{FF2B5EF4-FFF2-40B4-BE49-F238E27FC236}">
                  <a16:creationId xmlns:a16="http://schemas.microsoft.com/office/drawing/2014/main" id="{3B5DF3C0-A180-EA42-BBF1-850F7EB4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921" name="Oval 36">
              <a:extLst>
                <a:ext uri="{FF2B5EF4-FFF2-40B4-BE49-F238E27FC236}">
                  <a16:creationId xmlns:a16="http://schemas.microsoft.com/office/drawing/2014/main" id="{2984A633-FFF0-4D41-B83A-976653792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37">
            <a:extLst>
              <a:ext uri="{FF2B5EF4-FFF2-40B4-BE49-F238E27FC236}">
                <a16:creationId xmlns:a16="http://schemas.microsoft.com/office/drawing/2014/main" id="{26AE7A02-B615-0F4E-AF3A-1D536211E4F0}"/>
              </a:ext>
            </a:extLst>
          </p:cNvPr>
          <p:cNvGrpSpPr>
            <a:grpSpLocks/>
          </p:cNvGrpSpPr>
          <p:nvPr/>
        </p:nvGrpSpPr>
        <p:grpSpPr bwMode="auto">
          <a:xfrm>
            <a:off x="8200513" y="4768427"/>
            <a:ext cx="4479431" cy="1860409"/>
            <a:chOff x="2672" y="2112"/>
            <a:chExt cx="1984" cy="824"/>
          </a:xfrm>
        </p:grpSpPr>
        <p:sp>
          <p:nvSpPr>
            <p:cNvPr id="37917" name="Oval 38">
              <a:extLst>
                <a:ext uri="{FF2B5EF4-FFF2-40B4-BE49-F238E27FC236}">
                  <a16:creationId xmlns:a16="http://schemas.microsoft.com/office/drawing/2014/main" id="{7EC7B66E-5175-4B40-9117-F754670FE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8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918" name="Oval 39">
              <a:extLst>
                <a:ext uri="{FF2B5EF4-FFF2-40B4-BE49-F238E27FC236}">
                  <a16:creationId xmlns:a16="http://schemas.microsoft.com/office/drawing/2014/main" id="{45426083-B856-934F-848E-547B5E774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83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3A076902-DD70-584B-B815-35502BA8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What cannot </a:t>
            </a:r>
            <a:endParaRPr lang="zh-TW" altLang="en-US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405F068B-EBD7-A342-8788-ABF0427B0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The scene with depth variations and the camera has movement</a:t>
            </a:r>
          </a:p>
          <a:p>
            <a:pPr>
              <a:buFontTx/>
              <a:buNone/>
            </a:pPr>
            <a:r>
              <a:rPr lang="en-US" altLang="zh-TW"/>
              <a:t> </a:t>
            </a:r>
          </a:p>
        </p:txBody>
      </p:sp>
      <p:pic>
        <p:nvPicPr>
          <p:cNvPr id="39940" name="Picture 2" descr="http://persci.mit.edu/demos/jwang/garden-layer/images/flower-orig14.jpg">
            <a:extLst>
              <a:ext uri="{FF2B5EF4-FFF2-40B4-BE49-F238E27FC236}">
                <a16:creationId xmlns:a16="http://schemas.microsoft.com/office/drawing/2014/main" id="{11C31D40-12FA-D24A-873F-7B9F64B9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896" y="3648569"/>
            <a:ext cx="6272107" cy="430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4" descr="http://persci.mit.edu/demos/jwang/garden-layer/images/flower-orig29.jpg">
            <a:extLst>
              <a:ext uri="{FF2B5EF4-FFF2-40B4-BE49-F238E27FC236}">
                <a16:creationId xmlns:a16="http://schemas.microsoft.com/office/drawing/2014/main" id="{B028775D-F202-CA4E-B35B-3DBD489C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25" y="3648569"/>
            <a:ext cx="6272107" cy="430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34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Image Warp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Warping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82ED2-6AFD-664F-9BD9-0D60F39C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mage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image filtering: change range of image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image filtering: change range of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dirty="0"/>
              </a:p>
              <a:p>
                <a:endParaRPr dirty="0"/>
              </a:p>
              <a:p>
                <a:endParaRPr lang="en-US" dirty="0"/>
              </a:p>
              <a:p>
                <a:endParaRPr dirty="0"/>
              </a:p>
              <a:p>
                <a:r>
                  <a:rPr dirty="0"/>
                  <a:t>image warping: change domain of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image filtering: change range of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3" name="Group"/>
          <p:cNvGrpSpPr/>
          <p:nvPr/>
        </p:nvGrpSpPr>
        <p:grpSpPr>
          <a:xfrm>
            <a:off x="4335198" y="3092052"/>
            <a:ext cx="2817709" cy="1836185"/>
            <a:chOff x="0" y="0"/>
            <a:chExt cx="2817707" cy="1836183"/>
          </a:xfrm>
        </p:grpSpPr>
        <p:sp>
          <p:nvSpPr>
            <p:cNvPr id="298" name="Line"/>
            <p:cNvSpPr/>
            <p:nvPr/>
          </p:nvSpPr>
          <p:spPr>
            <a:xfrm flipH="1">
              <a:off x="433493" y="108373"/>
              <a:ext cx="1" cy="11921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433493" y="1300480"/>
              <a:ext cx="21674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650240" y="322471"/>
              <a:ext cx="1517227" cy="77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66" extrusionOk="0">
                  <a:moveTo>
                    <a:pt x="0" y="16266"/>
                  </a:moveTo>
                  <a:cubicBezTo>
                    <a:pt x="771" y="8616"/>
                    <a:pt x="1543" y="966"/>
                    <a:pt x="3086" y="66"/>
                  </a:cubicBezTo>
                  <a:cubicBezTo>
                    <a:pt x="4629" y="-834"/>
                    <a:pt x="6943" y="7716"/>
                    <a:pt x="9257" y="10866"/>
                  </a:cubicBezTo>
                  <a:cubicBezTo>
                    <a:pt x="11571" y="14016"/>
                    <a:pt x="14914" y="20766"/>
                    <a:pt x="16971" y="18966"/>
                  </a:cubicBezTo>
                  <a:cubicBezTo>
                    <a:pt x="19029" y="17166"/>
                    <a:pt x="20829" y="3216"/>
                    <a:pt x="21600" y="66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4000"/>
            </a:p>
          </p:txBody>
        </p:sp>
        <p:sp>
          <p:nvSpPr>
            <p:cNvPr id="301" name="f"/>
            <p:cNvSpPr txBox="1"/>
            <p:nvPr/>
          </p:nvSpPr>
          <p:spPr>
            <a:xfrm>
              <a:off x="0" y="0"/>
              <a:ext cx="541867" cy="623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f</a:t>
              </a:r>
            </a:p>
          </p:txBody>
        </p:sp>
        <p:sp>
          <p:nvSpPr>
            <p:cNvPr id="302" name="x"/>
            <p:cNvSpPr txBox="1"/>
            <p:nvPr/>
          </p:nvSpPr>
          <p:spPr>
            <a:xfrm>
              <a:off x="2275839" y="1212426"/>
              <a:ext cx="541868" cy="623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x</a:t>
              </a: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7261277" y="3525544"/>
            <a:ext cx="2275842" cy="654536"/>
            <a:chOff x="0" y="0"/>
            <a:chExt cx="2275841" cy="654534"/>
          </a:xfrm>
        </p:grpSpPr>
        <p:sp>
          <p:nvSpPr>
            <p:cNvPr id="304" name="h"/>
            <p:cNvSpPr txBox="1"/>
            <p:nvPr/>
          </p:nvSpPr>
          <p:spPr>
            <a:xfrm>
              <a:off x="793096" y="0"/>
              <a:ext cx="689649" cy="65453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spcBef>
                  <a:spcPts val="1400"/>
                </a:spcBef>
                <a:defRPr sz="3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>
                <a:defRPr i="0"/>
              </a:pPr>
              <a:r>
                <a:rPr dirty="0"/>
                <a:t>h</a:t>
              </a:r>
            </a:p>
          </p:txBody>
        </p:sp>
        <p:sp>
          <p:nvSpPr>
            <p:cNvPr id="305" name="Line"/>
            <p:cNvSpPr/>
            <p:nvPr/>
          </p:nvSpPr>
          <p:spPr>
            <a:xfrm>
              <a:off x="0" y="325120"/>
              <a:ext cx="75861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06" name="Line"/>
            <p:cNvSpPr/>
            <p:nvPr/>
          </p:nvSpPr>
          <p:spPr>
            <a:xfrm>
              <a:off x="1517226" y="325120"/>
              <a:ext cx="7586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10187358" y="3092052"/>
            <a:ext cx="2817709" cy="1836185"/>
            <a:chOff x="0" y="0"/>
            <a:chExt cx="2817707" cy="1836183"/>
          </a:xfrm>
        </p:grpSpPr>
        <p:sp>
          <p:nvSpPr>
            <p:cNvPr id="308" name="Line"/>
            <p:cNvSpPr/>
            <p:nvPr/>
          </p:nvSpPr>
          <p:spPr>
            <a:xfrm flipH="1">
              <a:off x="433493" y="108373"/>
              <a:ext cx="1" cy="11921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433493" y="1300480"/>
              <a:ext cx="21674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650240" y="302943"/>
              <a:ext cx="1517227" cy="32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66" extrusionOk="0">
                  <a:moveTo>
                    <a:pt x="0" y="16266"/>
                  </a:moveTo>
                  <a:cubicBezTo>
                    <a:pt x="771" y="8616"/>
                    <a:pt x="1543" y="966"/>
                    <a:pt x="3086" y="66"/>
                  </a:cubicBezTo>
                  <a:cubicBezTo>
                    <a:pt x="4629" y="-834"/>
                    <a:pt x="6943" y="7716"/>
                    <a:pt x="9257" y="10866"/>
                  </a:cubicBezTo>
                  <a:cubicBezTo>
                    <a:pt x="11571" y="14016"/>
                    <a:pt x="14914" y="20766"/>
                    <a:pt x="16971" y="18966"/>
                  </a:cubicBezTo>
                  <a:cubicBezTo>
                    <a:pt x="19029" y="17166"/>
                    <a:pt x="20829" y="3216"/>
                    <a:pt x="21600" y="66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4000"/>
            </a:p>
          </p:txBody>
        </p:sp>
        <p:sp>
          <p:nvSpPr>
            <p:cNvPr id="311" name="f"/>
            <p:cNvSpPr txBox="1"/>
            <p:nvPr/>
          </p:nvSpPr>
          <p:spPr>
            <a:xfrm>
              <a:off x="0" y="0"/>
              <a:ext cx="541867" cy="623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f</a:t>
              </a:r>
            </a:p>
          </p:txBody>
        </p:sp>
        <p:sp>
          <p:nvSpPr>
            <p:cNvPr id="312" name="x"/>
            <p:cNvSpPr txBox="1"/>
            <p:nvPr/>
          </p:nvSpPr>
          <p:spPr>
            <a:xfrm>
              <a:off x="2275839" y="1212426"/>
              <a:ext cx="541868" cy="623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x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4335198" y="7152641"/>
            <a:ext cx="2817709" cy="1836185"/>
            <a:chOff x="0" y="0"/>
            <a:chExt cx="2817707" cy="1836184"/>
          </a:xfrm>
        </p:grpSpPr>
        <p:sp>
          <p:nvSpPr>
            <p:cNvPr id="314" name="Line"/>
            <p:cNvSpPr/>
            <p:nvPr/>
          </p:nvSpPr>
          <p:spPr>
            <a:xfrm flipH="1">
              <a:off x="433493" y="108373"/>
              <a:ext cx="1" cy="11921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433493" y="1300480"/>
              <a:ext cx="21674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650240" y="322471"/>
              <a:ext cx="1517227" cy="77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66" extrusionOk="0">
                  <a:moveTo>
                    <a:pt x="0" y="16266"/>
                  </a:moveTo>
                  <a:cubicBezTo>
                    <a:pt x="771" y="8616"/>
                    <a:pt x="1543" y="966"/>
                    <a:pt x="3086" y="66"/>
                  </a:cubicBezTo>
                  <a:cubicBezTo>
                    <a:pt x="4629" y="-834"/>
                    <a:pt x="6943" y="7716"/>
                    <a:pt x="9257" y="10866"/>
                  </a:cubicBezTo>
                  <a:cubicBezTo>
                    <a:pt x="11571" y="14016"/>
                    <a:pt x="14914" y="20766"/>
                    <a:pt x="16971" y="18966"/>
                  </a:cubicBezTo>
                  <a:cubicBezTo>
                    <a:pt x="19029" y="17166"/>
                    <a:pt x="20829" y="3216"/>
                    <a:pt x="21600" y="66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4000"/>
            </a:p>
          </p:txBody>
        </p:sp>
        <p:sp>
          <p:nvSpPr>
            <p:cNvPr id="317" name="f"/>
            <p:cNvSpPr txBox="1"/>
            <p:nvPr/>
          </p:nvSpPr>
          <p:spPr>
            <a:xfrm>
              <a:off x="0" y="0"/>
              <a:ext cx="541867" cy="623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f</a:t>
              </a:r>
            </a:p>
          </p:txBody>
        </p:sp>
        <p:sp>
          <p:nvSpPr>
            <p:cNvPr id="318" name="x"/>
            <p:cNvSpPr txBox="1"/>
            <p:nvPr/>
          </p:nvSpPr>
          <p:spPr>
            <a:xfrm>
              <a:off x="2275839" y="1212426"/>
              <a:ext cx="541868" cy="623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x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7261277" y="7559040"/>
            <a:ext cx="2275842" cy="654536"/>
            <a:chOff x="0" y="0"/>
            <a:chExt cx="2275841" cy="654534"/>
          </a:xfrm>
        </p:grpSpPr>
        <p:sp>
          <p:nvSpPr>
            <p:cNvPr id="320" name="h"/>
            <p:cNvSpPr txBox="1"/>
            <p:nvPr/>
          </p:nvSpPr>
          <p:spPr>
            <a:xfrm>
              <a:off x="758613" y="0"/>
              <a:ext cx="758614" cy="65453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spcBef>
                  <a:spcPts val="1400"/>
                </a:spcBef>
                <a:defRPr sz="3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>
                <a:defRPr i="0"/>
              </a:pPr>
              <a:r>
                <a:rPr dirty="0"/>
                <a:t>h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0" y="325120"/>
              <a:ext cx="75861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22" name="Line"/>
            <p:cNvSpPr/>
            <p:nvPr/>
          </p:nvSpPr>
          <p:spPr>
            <a:xfrm>
              <a:off x="1517226" y="325120"/>
              <a:ext cx="7586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29" name="Group"/>
          <p:cNvGrpSpPr/>
          <p:nvPr/>
        </p:nvGrpSpPr>
        <p:grpSpPr>
          <a:xfrm>
            <a:off x="10187358" y="7152641"/>
            <a:ext cx="2817709" cy="1836185"/>
            <a:chOff x="0" y="0"/>
            <a:chExt cx="2817707" cy="1836184"/>
          </a:xfrm>
        </p:grpSpPr>
        <p:sp>
          <p:nvSpPr>
            <p:cNvPr id="324" name="Line"/>
            <p:cNvSpPr/>
            <p:nvPr/>
          </p:nvSpPr>
          <p:spPr>
            <a:xfrm flipH="1">
              <a:off x="433493" y="108373"/>
              <a:ext cx="1" cy="11921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433493" y="1300480"/>
              <a:ext cx="21674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1517226" y="322471"/>
              <a:ext cx="866988" cy="77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66" extrusionOk="0">
                  <a:moveTo>
                    <a:pt x="0" y="16266"/>
                  </a:moveTo>
                  <a:cubicBezTo>
                    <a:pt x="771" y="8616"/>
                    <a:pt x="1543" y="966"/>
                    <a:pt x="3086" y="66"/>
                  </a:cubicBezTo>
                  <a:cubicBezTo>
                    <a:pt x="4629" y="-834"/>
                    <a:pt x="6943" y="7716"/>
                    <a:pt x="9257" y="10866"/>
                  </a:cubicBezTo>
                  <a:cubicBezTo>
                    <a:pt x="11571" y="14016"/>
                    <a:pt x="14914" y="20766"/>
                    <a:pt x="16971" y="18966"/>
                  </a:cubicBezTo>
                  <a:cubicBezTo>
                    <a:pt x="19029" y="17166"/>
                    <a:pt x="20829" y="3216"/>
                    <a:pt x="21600" y="66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4000"/>
            </a:p>
          </p:txBody>
        </p:sp>
        <p:sp>
          <p:nvSpPr>
            <p:cNvPr id="327" name="f"/>
            <p:cNvSpPr txBox="1"/>
            <p:nvPr/>
          </p:nvSpPr>
          <p:spPr>
            <a:xfrm>
              <a:off x="0" y="0"/>
              <a:ext cx="541867" cy="623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f</a:t>
              </a:r>
            </a:p>
          </p:txBody>
        </p:sp>
        <p:sp>
          <p:nvSpPr>
            <p:cNvPr id="328" name="x"/>
            <p:cNvSpPr txBox="1"/>
            <p:nvPr/>
          </p:nvSpPr>
          <p:spPr>
            <a:xfrm>
              <a:off x="2275839" y="1212426"/>
              <a:ext cx="541868" cy="623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1000"/>
                </a:spcBef>
                <a:defRPr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rPr sz="3200"/>
                <a:t>x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Image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image filtering: change range of image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image filtering: change range of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dirty="0"/>
              </a:p>
              <a:p>
                <a:endParaRPr dirty="0"/>
              </a:p>
              <a:p>
                <a:endParaRPr lang="en-US" dirty="0"/>
              </a:p>
              <a:p>
                <a:endParaRPr dirty="0"/>
              </a:p>
              <a:p>
                <a:r>
                  <a:rPr dirty="0"/>
                  <a:t>image warping: change domain of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31" name="image filtering: change range of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Group"/>
          <p:cNvGrpSpPr/>
          <p:nvPr/>
        </p:nvGrpSpPr>
        <p:grpSpPr>
          <a:xfrm>
            <a:off x="7261277" y="3854028"/>
            <a:ext cx="2275842" cy="654536"/>
            <a:chOff x="0" y="0"/>
            <a:chExt cx="2275841" cy="654534"/>
          </a:xfrm>
        </p:grpSpPr>
        <p:sp>
          <p:nvSpPr>
            <p:cNvPr id="333" name="h"/>
            <p:cNvSpPr txBox="1"/>
            <p:nvPr/>
          </p:nvSpPr>
          <p:spPr>
            <a:xfrm>
              <a:off x="758613" y="0"/>
              <a:ext cx="758614" cy="65453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spcBef>
                  <a:spcPts val="1400"/>
                </a:spcBef>
                <a:defRPr sz="3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>
                <a:defRPr i="0"/>
              </a:pPr>
              <a:r>
                <a:t>h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0" y="325120"/>
              <a:ext cx="75861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ctr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35" name="Line"/>
            <p:cNvSpPr/>
            <p:nvPr/>
          </p:nvSpPr>
          <p:spPr>
            <a:xfrm>
              <a:off x="1517226" y="325120"/>
              <a:ext cx="7586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ctr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7261277" y="7559040"/>
            <a:ext cx="2275842" cy="654536"/>
            <a:chOff x="0" y="0"/>
            <a:chExt cx="2275841" cy="654534"/>
          </a:xfrm>
        </p:grpSpPr>
        <p:sp>
          <p:nvSpPr>
            <p:cNvPr id="337" name="h"/>
            <p:cNvSpPr txBox="1"/>
            <p:nvPr/>
          </p:nvSpPr>
          <p:spPr>
            <a:xfrm>
              <a:off x="758613" y="0"/>
              <a:ext cx="758614" cy="65453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spcBef>
                  <a:spcPts val="1400"/>
                </a:spcBef>
                <a:defRPr sz="3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>
                <a:defRPr i="0"/>
              </a:pPr>
              <a:r>
                <a:t>h</a:t>
              </a:r>
            </a:p>
          </p:txBody>
        </p:sp>
        <p:sp>
          <p:nvSpPr>
            <p:cNvPr id="338" name="Line"/>
            <p:cNvSpPr/>
            <p:nvPr/>
          </p:nvSpPr>
          <p:spPr>
            <a:xfrm>
              <a:off x="0" y="325120"/>
              <a:ext cx="75861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ctr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39" name="Line"/>
            <p:cNvSpPr/>
            <p:nvPr/>
          </p:nvSpPr>
          <p:spPr>
            <a:xfrm>
              <a:off x="1517226" y="325120"/>
              <a:ext cx="7586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ctr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345" name="f"/>
          <p:cNvSpPr txBox="1"/>
          <p:nvPr/>
        </p:nvSpPr>
        <p:spPr>
          <a:xfrm>
            <a:off x="4226824" y="3420535"/>
            <a:ext cx="433494" cy="62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000"/>
              </a:spcBef>
              <a:defRPr sz="2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sz="3200" dirty="0"/>
              <a:t>f</a:t>
            </a:r>
          </a:p>
        </p:txBody>
      </p:sp>
      <p:sp>
        <p:nvSpPr>
          <p:cNvPr id="346" name="f"/>
          <p:cNvSpPr txBox="1"/>
          <p:nvPr/>
        </p:nvSpPr>
        <p:spPr>
          <a:xfrm>
            <a:off x="4226824" y="7172959"/>
            <a:ext cx="433494" cy="62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000"/>
              </a:spcBef>
              <a:defRPr sz="2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sz="3200"/>
              <a:t>f</a:t>
            </a:r>
          </a:p>
        </p:txBody>
      </p:sp>
      <p:sp>
        <p:nvSpPr>
          <p:cNvPr id="347" name="g"/>
          <p:cNvSpPr txBox="1"/>
          <p:nvPr/>
        </p:nvSpPr>
        <p:spPr>
          <a:xfrm>
            <a:off x="10187358" y="7281333"/>
            <a:ext cx="433495" cy="62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000"/>
              </a:spcBef>
              <a:defRPr sz="2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sz="3200"/>
              <a:t>g</a:t>
            </a:r>
          </a:p>
        </p:txBody>
      </p:sp>
      <p:sp>
        <p:nvSpPr>
          <p:cNvPr id="348" name="g"/>
          <p:cNvSpPr txBox="1"/>
          <p:nvPr/>
        </p:nvSpPr>
        <p:spPr>
          <a:xfrm>
            <a:off x="10187358" y="3420535"/>
            <a:ext cx="433495" cy="62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000"/>
              </a:spcBef>
              <a:defRPr sz="2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sz="3200"/>
              <a:t>g</a:t>
            </a:r>
          </a:p>
        </p:txBody>
      </p:sp>
      <p:pic>
        <p:nvPicPr>
          <p:cNvPr id="20" name="HHHIMG_1166.jpg" descr="HHHIMG_1166.jpg">
            <a:extLst>
              <a:ext uri="{FF2B5EF4-FFF2-40B4-BE49-F238E27FC236}">
                <a16:creationId xmlns:a16="http://schemas.microsoft.com/office/drawing/2014/main" id="{6A4B3E32-A1B2-844C-8CAD-AACABFB8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68" y="3400215"/>
            <a:ext cx="2079414" cy="1557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HHHIMG_1166.jpg" descr="HHHIMG_1166.jpg">
            <a:extLst>
              <a:ext uri="{FF2B5EF4-FFF2-40B4-BE49-F238E27FC236}">
                <a16:creationId xmlns:a16="http://schemas.microsoft.com/office/drawing/2014/main" id="{A0612814-3E64-0849-8D46-C51230521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53" y="3400215"/>
            <a:ext cx="2079415" cy="1557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HHHIMG_1166.jpg" descr="HHHIMG_1166.jpg">
            <a:extLst>
              <a:ext uri="{FF2B5EF4-FFF2-40B4-BE49-F238E27FC236}">
                <a16:creationId xmlns:a16="http://schemas.microsoft.com/office/drawing/2014/main" id="{378FDA51-2AA5-5146-889A-05EA5D59F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65" y="7023946"/>
            <a:ext cx="2079414" cy="1557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HHHIMG_1166.jpg" descr="HHHIMG_1166.jpg">
            <a:extLst>
              <a:ext uri="{FF2B5EF4-FFF2-40B4-BE49-F238E27FC236}">
                <a16:creationId xmlns:a16="http://schemas.microsoft.com/office/drawing/2014/main" id="{6DB0A7CD-E914-3B48-A683-9B9B7D73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53" y="7240114"/>
            <a:ext cx="2621281" cy="1083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D551B-3D53-E426-EA1D-696F3814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(global) warping</a:t>
            </a:r>
            <a:endParaRPr lang="en-KR" dirty="0"/>
          </a:p>
        </p:txBody>
      </p:sp>
      <p:sp>
        <p:nvSpPr>
          <p:cNvPr id="350" name="Examples of parametric warps: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Examples of parametric warps:</a:t>
            </a:r>
          </a:p>
        </p:txBody>
      </p:sp>
      <p:sp>
        <p:nvSpPr>
          <p:cNvPr id="353" name="translation"/>
          <p:cNvSpPr txBox="1"/>
          <p:nvPr/>
        </p:nvSpPr>
        <p:spPr>
          <a:xfrm>
            <a:off x="4335197" y="5547359"/>
            <a:ext cx="1733974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dirty="0"/>
              <a:t>translation</a:t>
            </a:r>
          </a:p>
        </p:txBody>
      </p:sp>
      <p:sp>
        <p:nvSpPr>
          <p:cNvPr id="356" name="rotation"/>
          <p:cNvSpPr txBox="1"/>
          <p:nvPr/>
        </p:nvSpPr>
        <p:spPr>
          <a:xfrm>
            <a:off x="8024406" y="5527040"/>
            <a:ext cx="1733974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t>rotation</a:t>
            </a:r>
          </a:p>
        </p:txBody>
      </p:sp>
      <p:sp>
        <p:nvSpPr>
          <p:cNvPr id="357" name="aspect"/>
          <p:cNvSpPr txBox="1"/>
          <p:nvPr/>
        </p:nvSpPr>
        <p:spPr>
          <a:xfrm>
            <a:off x="11487838" y="5418666"/>
            <a:ext cx="1733974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t>aspect</a:t>
            </a:r>
          </a:p>
        </p:txBody>
      </p:sp>
      <p:sp>
        <p:nvSpPr>
          <p:cNvPr id="359" name="affine"/>
          <p:cNvSpPr txBox="1"/>
          <p:nvPr/>
        </p:nvSpPr>
        <p:spPr>
          <a:xfrm>
            <a:off x="4335197" y="8453120"/>
            <a:ext cx="1733974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t>affine</a:t>
            </a:r>
          </a:p>
        </p:txBody>
      </p:sp>
      <p:sp>
        <p:nvSpPr>
          <p:cNvPr id="361" name="perspective"/>
          <p:cNvSpPr txBox="1"/>
          <p:nvPr/>
        </p:nvSpPr>
        <p:spPr>
          <a:xfrm>
            <a:off x="7859589" y="8164124"/>
            <a:ext cx="1950721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t>perspective</a:t>
            </a:r>
          </a:p>
        </p:txBody>
      </p:sp>
      <p:sp>
        <p:nvSpPr>
          <p:cNvPr id="363" name="cylindrical"/>
          <p:cNvSpPr txBox="1"/>
          <p:nvPr/>
        </p:nvSpPr>
        <p:spPr>
          <a:xfrm>
            <a:off x="11379465" y="8380871"/>
            <a:ext cx="1950721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t>cylindrical</a:t>
            </a:r>
          </a:p>
        </p:txBody>
      </p:sp>
      <p:pic>
        <p:nvPicPr>
          <p:cNvPr id="16" name="HHHIMG_1166.jpg" descr="HHHIMG_1166.jpg">
            <a:extLst>
              <a:ext uri="{FF2B5EF4-FFF2-40B4-BE49-F238E27FC236}">
                <a16:creationId xmlns:a16="http://schemas.microsoft.com/office/drawing/2014/main" id="{040B811A-93BB-BB45-A2F5-2464C096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451" y="3904970"/>
            <a:ext cx="2079414" cy="1557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affine.png" descr="affine.png">
            <a:extLst>
              <a:ext uri="{FF2B5EF4-FFF2-40B4-BE49-F238E27FC236}">
                <a16:creationId xmlns:a16="http://schemas.microsoft.com/office/drawing/2014/main" id="{D2794BCA-80E3-2B4A-9127-39C78239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79" y="6365804"/>
            <a:ext cx="2483557" cy="18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rotated.png" descr="rotated.png">
            <a:extLst>
              <a:ext uri="{FF2B5EF4-FFF2-40B4-BE49-F238E27FC236}">
                <a16:creationId xmlns:a16="http://schemas.microsoft.com/office/drawing/2014/main" id="{E8BEAF28-BD67-A741-9C9A-AF06EF228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841" y="3548097"/>
            <a:ext cx="2497103" cy="2007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HHHIMG_1166.jpg" descr="HHHIMG_1166.jpg">
            <a:extLst>
              <a:ext uri="{FF2B5EF4-FFF2-40B4-BE49-F238E27FC236}">
                <a16:creationId xmlns:a16="http://schemas.microsoft.com/office/drawing/2014/main" id="{576EB123-0A10-1449-99F5-BC3E5429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12" y="4009812"/>
            <a:ext cx="2079414" cy="1083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cylindrical.png" descr="cylindrical.png">
            <a:extLst>
              <a:ext uri="{FF2B5EF4-FFF2-40B4-BE49-F238E27FC236}">
                <a16:creationId xmlns:a16="http://schemas.microsoft.com/office/drawing/2014/main" id="{A9B9D441-4647-CC44-944D-1037EFB5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863" y="6461759"/>
            <a:ext cx="2223912" cy="166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erspective.png" descr="perspective.png">
            <a:extLst>
              <a:ext uri="{FF2B5EF4-FFF2-40B4-BE49-F238E27FC236}">
                <a16:creationId xmlns:a16="http://schemas.microsoft.com/office/drawing/2014/main" id="{AE4EBD0F-D044-BB44-ABB0-7367306F6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436" y="6461759"/>
            <a:ext cx="2223912" cy="1424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Image Mosa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Mosaics</a:t>
            </a:r>
          </a:p>
        </p:txBody>
      </p:sp>
      <p:sp>
        <p:nvSpPr>
          <p:cNvPr id="276" name="+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 lang="en-US" dirty="0"/>
          </a:p>
          <a:p>
            <a:pPr marL="0" indent="0">
              <a:buSzTx/>
              <a:buNone/>
            </a:pPr>
            <a:endParaRPr lang="en-US" dirty="0"/>
          </a:p>
          <a:p>
            <a:pPr marL="0" indent="0">
              <a:buSzTx/>
              <a:buNone/>
            </a:pPr>
            <a:br>
              <a:rPr dirty="0"/>
            </a:br>
            <a:r>
              <a:rPr lang="en-US" dirty="0"/>
              <a:t>   </a:t>
            </a:r>
            <a:r>
              <a:rPr dirty="0"/>
              <a:t>		   </a:t>
            </a:r>
            <a:r>
              <a:rPr lang="en-US" dirty="0"/>
              <a:t>                        </a:t>
            </a:r>
            <a:r>
              <a:rPr dirty="0"/>
              <a:t>+	                      +   …   +		=</a:t>
            </a:r>
          </a:p>
        </p:txBody>
      </p:sp>
      <p:sp>
        <p:nvSpPr>
          <p:cNvPr id="283" name="Goal:  Stitch together several images into a seamless composite"/>
          <p:cNvSpPr txBox="1"/>
          <p:nvPr/>
        </p:nvSpPr>
        <p:spPr>
          <a:xfrm>
            <a:off x="3143090" y="7586134"/>
            <a:ext cx="11054082" cy="130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342900" indent="-342900" algn="l" defTabSz="914400">
              <a:spcBef>
                <a:spcPts val="600"/>
              </a:spcBef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Goal:  Stitch together several images into a seamless composite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69F3D-8F5E-144E-BF45-ABA8B5FB9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37" y="5163578"/>
            <a:ext cx="106045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8324C4-A997-4545-A294-46B1BAA0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37" y="2499387"/>
            <a:ext cx="96139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4E6582-F946-5F7B-410C-EDFEED8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coordinate transformations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ranslation:  x’ = x + t   x = (x,y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translation:	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’ =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+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𝒕</m:t>
                    </m:r>
                  </m:oMath>
                </a14:m>
                <a:r>
                  <a:rPr lang="en-US" dirty="0">
                    <a:sym typeface="Arial"/>
                  </a:rPr>
                  <a:t>		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 = (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Arial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Arial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rotation:	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’ =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𝑹𝒙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+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𝒕</m:t>
                    </m:r>
                  </m:oMath>
                </a14:m>
                <a:endParaRPr lang="en-US" dirty="0">
                  <a:sym typeface="Arial"/>
                </a:endParaRPr>
              </a:p>
              <a:p>
                <a:r>
                  <a:rPr lang="en-US" dirty="0"/>
                  <a:t>similarity:	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’ =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𝑹𝒙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+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𝒕</m:t>
                    </m:r>
                  </m:oMath>
                </a14:m>
                <a:endParaRPr lang="en-US" dirty="0">
                  <a:sym typeface="Arial"/>
                </a:endParaRPr>
              </a:p>
              <a:p>
                <a:r>
                  <a:rPr lang="en-US" dirty="0"/>
                  <a:t>affine:	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’ =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𝑨𝒙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+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𝒕</m:t>
                    </m:r>
                  </m:oMath>
                </a14:m>
                <a:endParaRPr lang="en-US" dirty="0">
                  <a:sym typeface="Arial"/>
                </a:endParaRPr>
              </a:p>
              <a:p>
                <a:r>
                  <a:rPr lang="en-US" dirty="0"/>
                  <a:t>perspective: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’=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𝑯𝒙</m:t>
                    </m:r>
                  </m:oMath>
                </a14:m>
                <a:r>
                  <a:rPr lang="en-US" dirty="0">
                    <a:sym typeface="Arial"/>
                  </a:rPr>
                  <a:t>		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 = (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𝑦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	(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Arial"/>
                      </a:rPr>
                      <m:t>𝒙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ym typeface="Arial"/>
                  </a:rPr>
                  <a:t>homogeneous</a:t>
                </a:r>
                <a:r>
                  <a:rPr lang="en-US" dirty="0"/>
                  <a:t> coordinate)</a:t>
                </a:r>
              </a:p>
              <a:p>
                <a:r>
                  <a:rPr lang="en-US" dirty="0"/>
                  <a:t>These all form a nested </a:t>
                </a:r>
                <a:r>
                  <a:rPr lang="en-US" dirty="0">
                    <a:sym typeface="Arial"/>
                  </a:rPr>
                  <a:t>group</a:t>
                </a:r>
                <a:r>
                  <a:rPr lang="en-US" dirty="0"/>
                  <a:t> (closed w/ inv.)</a:t>
                </a:r>
              </a:p>
            </p:txBody>
          </p:sp>
        </mc:Choice>
        <mc:Fallback xmlns="">
          <p:sp>
            <p:nvSpPr>
              <p:cNvPr id="365" name="translation:  x’ = x + t   x = (x,y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rotated.png" descr="rotated.png">
            <a:extLst>
              <a:ext uri="{FF2B5EF4-FFF2-40B4-BE49-F238E27FC236}">
                <a16:creationId xmlns:a16="http://schemas.microsoft.com/office/drawing/2014/main" id="{9533EDA2-669F-EF47-9759-79C90C4D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612" y="5302145"/>
            <a:ext cx="3743396" cy="300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HHHIMG_1166.jpg" descr="HHHIMG_1166.jpg">
            <a:extLst>
              <a:ext uri="{FF2B5EF4-FFF2-40B4-BE49-F238E27FC236}">
                <a16:creationId xmlns:a16="http://schemas.microsoft.com/office/drawing/2014/main" id="{8EEF93DB-4B92-2843-9D44-9D1DD7BB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17" y="5519411"/>
            <a:ext cx="3120250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Image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Given a coordinate transform x’ = h(x) and a source image f(x), how do we compute a transformed image g(x’) = f(h(x))?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Given a coordinate transform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source image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𝑓</m:t>
                    </m:r>
                    <m:d>
                      <m:dPr>
                        <m:ctrlPr>
                          <a:rPr lang="ar-AE" b="0" i="1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ar-AE" b="1" i="1" dirty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𝒙</m:t>
                        </m:r>
                      </m:e>
                    </m:d>
                  </m:oMath>
                </a14:m>
                <a:endParaRPr lang="ar-AE" dirty="0"/>
              </a:p>
              <a:p>
                <a:r>
                  <a:rPr lang="en-US" dirty="0"/>
                  <a:t>how do we compute a transformed image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?</a:t>
                </a:r>
                <a:endParaRPr dirty="0"/>
              </a:p>
            </p:txBody>
          </p:sp>
        </mc:Choice>
        <mc:Fallback xmlns="">
          <p:sp>
            <p:nvSpPr>
              <p:cNvPr id="368" name="Given a coordinate transform x’ = h(x) and a source image f(x), how do we compute a transformed image g(x’) = f(h(x))?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028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2" name="f(x)"/>
          <p:cNvSpPr txBox="1"/>
          <p:nvPr/>
        </p:nvSpPr>
        <p:spPr>
          <a:xfrm>
            <a:off x="5852425" y="8128000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b="1" i="1"/>
              <a:t>f</a:t>
            </a:r>
            <a:r>
              <a:rPr sz="3400"/>
              <a:t>(</a:t>
            </a:r>
            <a:r>
              <a:rPr sz="3400" b="1" i="1"/>
              <a:t>x</a:t>
            </a:r>
            <a:r>
              <a:rPr sz="3400"/>
              <a:t>)</a:t>
            </a:r>
          </a:p>
        </p:txBody>
      </p:sp>
      <p:sp>
        <p:nvSpPr>
          <p:cNvPr id="373" name="g(x’)"/>
          <p:cNvSpPr txBox="1"/>
          <p:nvPr/>
        </p:nvSpPr>
        <p:spPr>
          <a:xfrm>
            <a:off x="10837597" y="8128000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b="1" i="1"/>
              <a:t>g</a:t>
            </a:r>
            <a:r>
              <a:rPr sz="3400"/>
              <a:t>(</a:t>
            </a:r>
            <a:r>
              <a:rPr sz="3400" b="1" i="1"/>
              <a:t>x’</a:t>
            </a:r>
            <a:r>
              <a:rPr sz="3400"/>
              <a:t>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4660317" y="7477759"/>
            <a:ext cx="541868" cy="543674"/>
            <a:chOff x="0" y="0"/>
            <a:chExt cx="541866" cy="543672"/>
          </a:xfrm>
        </p:grpSpPr>
        <p:sp>
          <p:nvSpPr>
            <p:cNvPr id="374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75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9645490" y="7477759"/>
            <a:ext cx="541868" cy="543674"/>
            <a:chOff x="0" y="0"/>
            <a:chExt cx="541866" cy="543672"/>
          </a:xfrm>
        </p:grpSpPr>
        <p:sp>
          <p:nvSpPr>
            <p:cNvPr id="377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78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380" name="x"/>
          <p:cNvSpPr txBox="1"/>
          <p:nvPr/>
        </p:nvSpPr>
        <p:spPr>
          <a:xfrm>
            <a:off x="4660318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</a:t>
            </a:r>
          </a:p>
        </p:txBody>
      </p:sp>
      <p:sp>
        <p:nvSpPr>
          <p:cNvPr id="381" name="x’"/>
          <p:cNvSpPr txBox="1"/>
          <p:nvPr/>
        </p:nvSpPr>
        <p:spPr>
          <a:xfrm>
            <a:off x="9645491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x’</a:t>
            </a:r>
          </a:p>
        </p:txBody>
      </p:sp>
      <p:sp>
        <p:nvSpPr>
          <p:cNvPr id="382" name="Square"/>
          <p:cNvSpPr/>
          <p:nvPr/>
        </p:nvSpPr>
        <p:spPr>
          <a:xfrm>
            <a:off x="5333135" y="7261013"/>
            <a:ext cx="194170" cy="1941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383" name="Square"/>
          <p:cNvSpPr/>
          <p:nvPr/>
        </p:nvSpPr>
        <p:spPr>
          <a:xfrm>
            <a:off x="10404104" y="7283592"/>
            <a:ext cx="194170" cy="19416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384" name="Line"/>
          <p:cNvSpPr/>
          <p:nvPr/>
        </p:nvSpPr>
        <p:spPr>
          <a:xfrm>
            <a:off x="5613099" y="6719146"/>
            <a:ext cx="4768428" cy="54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960" y="10800"/>
                  <a:pt x="7920" y="0"/>
                  <a:pt x="11520" y="0"/>
                </a:cubicBezTo>
                <a:cubicBezTo>
                  <a:pt x="15120" y="0"/>
                  <a:pt x="18360" y="10800"/>
                  <a:pt x="21600" y="21600"/>
                </a:cubicBezTo>
              </a:path>
            </a:pathLst>
          </a:cu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385" name="h(x)"/>
          <p:cNvSpPr txBox="1"/>
          <p:nvPr/>
        </p:nvSpPr>
        <p:spPr>
          <a:xfrm>
            <a:off x="8128264" y="6827519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b="1" i="1"/>
              <a:t>h</a:t>
            </a:r>
            <a:r>
              <a:rPr sz="3400"/>
              <a:t>(</a:t>
            </a:r>
            <a:r>
              <a:rPr sz="3400" b="1" i="1"/>
              <a:t>x</a:t>
            </a:r>
            <a:r>
              <a:rPr sz="3400"/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rotated.png" descr="rotated.png">
            <a:extLst>
              <a:ext uri="{FF2B5EF4-FFF2-40B4-BE49-F238E27FC236}">
                <a16:creationId xmlns:a16="http://schemas.microsoft.com/office/drawing/2014/main" id="{0D833D7C-ACD8-734F-9B42-C406B749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612" y="5302145"/>
            <a:ext cx="3743396" cy="300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HHHIMG_1166.jpg" descr="HHHIMG_1166.jpg">
            <a:extLst>
              <a:ext uri="{FF2B5EF4-FFF2-40B4-BE49-F238E27FC236}">
                <a16:creationId xmlns:a16="http://schemas.microsoft.com/office/drawing/2014/main" id="{AC13C9C2-3FB2-BC4C-A2BF-F48B7F93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17" y="5519411"/>
            <a:ext cx="3120250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Forward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Forward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Send each pixel f(x) to its corresponding location x’ = h(x) in g(x’)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Send each pixel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to its corresponding location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87" name="Send each pixel f(x) to its corresponding location x’ = h(x) in g(x’)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f(x)"/>
          <p:cNvSpPr txBox="1"/>
          <p:nvPr/>
        </p:nvSpPr>
        <p:spPr>
          <a:xfrm>
            <a:off x="5852425" y="8128000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f</a:t>
            </a:r>
            <a:r>
              <a:rPr sz="3400" dirty="0"/>
              <a:t>(</a:t>
            </a:r>
            <a:r>
              <a:rPr sz="3400" b="1" i="1" dirty="0"/>
              <a:t>x</a:t>
            </a:r>
            <a:r>
              <a:rPr sz="3400" dirty="0"/>
              <a:t>)</a:t>
            </a:r>
          </a:p>
        </p:txBody>
      </p:sp>
      <p:sp>
        <p:nvSpPr>
          <p:cNvPr id="392" name="g(x’)"/>
          <p:cNvSpPr txBox="1"/>
          <p:nvPr/>
        </p:nvSpPr>
        <p:spPr>
          <a:xfrm>
            <a:off x="10837597" y="8128000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g</a:t>
            </a:r>
            <a:r>
              <a:rPr sz="3400" dirty="0"/>
              <a:t>(</a:t>
            </a:r>
            <a:r>
              <a:rPr sz="3400" b="1" i="1" dirty="0"/>
              <a:t>x’</a:t>
            </a:r>
            <a:r>
              <a:rPr sz="3400" dirty="0"/>
              <a:t>)</a:t>
            </a:r>
          </a:p>
        </p:txBody>
      </p:sp>
      <p:grpSp>
        <p:nvGrpSpPr>
          <p:cNvPr id="395" name="Group"/>
          <p:cNvGrpSpPr/>
          <p:nvPr/>
        </p:nvGrpSpPr>
        <p:grpSpPr>
          <a:xfrm>
            <a:off x="4660317" y="7477759"/>
            <a:ext cx="541868" cy="543674"/>
            <a:chOff x="0" y="0"/>
            <a:chExt cx="541866" cy="543672"/>
          </a:xfrm>
        </p:grpSpPr>
        <p:sp>
          <p:nvSpPr>
            <p:cNvPr id="393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94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9645490" y="7477759"/>
            <a:ext cx="541868" cy="543674"/>
            <a:chOff x="0" y="0"/>
            <a:chExt cx="541866" cy="543672"/>
          </a:xfrm>
        </p:grpSpPr>
        <p:sp>
          <p:nvSpPr>
            <p:cNvPr id="396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97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399" name="x"/>
          <p:cNvSpPr txBox="1"/>
          <p:nvPr/>
        </p:nvSpPr>
        <p:spPr>
          <a:xfrm>
            <a:off x="4660318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</a:t>
            </a:r>
          </a:p>
        </p:txBody>
      </p:sp>
      <p:sp>
        <p:nvSpPr>
          <p:cNvPr id="400" name="x’"/>
          <p:cNvSpPr txBox="1"/>
          <p:nvPr/>
        </p:nvSpPr>
        <p:spPr>
          <a:xfrm>
            <a:off x="9645491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x’</a:t>
            </a:r>
          </a:p>
        </p:txBody>
      </p:sp>
      <p:sp>
        <p:nvSpPr>
          <p:cNvPr id="401" name="Square"/>
          <p:cNvSpPr/>
          <p:nvPr/>
        </p:nvSpPr>
        <p:spPr>
          <a:xfrm>
            <a:off x="5333135" y="7261013"/>
            <a:ext cx="194170" cy="1941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02" name="Square"/>
          <p:cNvSpPr/>
          <p:nvPr/>
        </p:nvSpPr>
        <p:spPr>
          <a:xfrm>
            <a:off x="10404104" y="7283592"/>
            <a:ext cx="194170" cy="19416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03" name="Line"/>
          <p:cNvSpPr/>
          <p:nvPr/>
        </p:nvSpPr>
        <p:spPr>
          <a:xfrm>
            <a:off x="5613099" y="6719146"/>
            <a:ext cx="4768428" cy="54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960" y="10800"/>
                  <a:pt x="7920" y="0"/>
                  <a:pt x="11520" y="0"/>
                </a:cubicBezTo>
                <a:cubicBezTo>
                  <a:pt x="15120" y="0"/>
                  <a:pt x="18360" y="10800"/>
                  <a:pt x="21600" y="21600"/>
                </a:cubicBezTo>
              </a:path>
            </a:pathLst>
          </a:cu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04" name="h(x)"/>
          <p:cNvSpPr txBox="1"/>
          <p:nvPr/>
        </p:nvSpPr>
        <p:spPr>
          <a:xfrm>
            <a:off x="8128264" y="6827519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b="1" i="1"/>
              <a:t>h</a:t>
            </a:r>
            <a:r>
              <a:rPr sz="3400"/>
              <a:t>(</a:t>
            </a:r>
            <a:r>
              <a:rPr sz="3400" b="1" i="1"/>
              <a:t>x</a:t>
            </a:r>
            <a:r>
              <a:rPr sz="3400"/>
              <a:t>)</a:t>
            </a:r>
          </a:p>
        </p:txBody>
      </p:sp>
      <p:sp>
        <p:nvSpPr>
          <p:cNvPr id="405" name="What if pixel lands “between” two pixels?"/>
          <p:cNvSpPr txBox="1"/>
          <p:nvPr/>
        </p:nvSpPr>
        <p:spPr>
          <a:xfrm>
            <a:off x="3143090" y="3793067"/>
            <a:ext cx="11054082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542925" indent="-542925" algn="l" defTabSz="914400">
              <a:spcBef>
                <a:spcPts val="6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if pixel lands “between” two pixels?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animBg="1" advAuto="0"/>
      <p:bldP spid="402" grpId="0" animBg="1" advAuto="0"/>
      <p:bldP spid="403" grpId="0" animBg="1" advAuto="0"/>
      <p:bldP spid="405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orward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Forward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Send each pixel f(x) to its corresponding location x’ = h(x) in g(x’)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Send each pixel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its corresponding location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 = 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7" name="Send each pixel f(x) to its corresponding location x’ = h(x) in g(x’)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f(x)"/>
          <p:cNvSpPr txBox="1"/>
          <p:nvPr/>
        </p:nvSpPr>
        <p:spPr>
          <a:xfrm>
            <a:off x="5852425" y="8128000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f</a:t>
            </a:r>
            <a:r>
              <a:rPr sz="3400" dirty="0"/>
              <a:t>(</a:t>
            </a:r>
            <a:r>
              <a:rPr sz="3400" b="1" i="1" dirty="0"/>
              <a:t>x</a:t>
            </a:r>
            <a:r>
              <a:rPr sz="3400" dirty="0"/>
              <a:t>)</a:t>
            </a:r>
          </a:p>
        </p:txBody>
      </p:sp>
      <p:sp>
        <p:nvSpPr>
          <p:cNvPr id="410" name="g(x’)"/>
          <p:cNvSpPr txBox="1"/>
          <p:nvPr/>
        </p:nvSpPr>
        <p:spPr>
          <a:xfrm>
            <a:off x="10837597" y="8128000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g</a:t>
            </a:r>
            <a:r>
              <a:rPr sz="3400" dirty="0"/>
              <a:t>(</a:t>
            </a:r>
            <a:r>
              <a:rPr sz="3400" b="1" i="1" dirty="0"/>
              <a:t>x’</a:t>
            </a:r>
            <a:r>
              <a:rPr sz="3400" dirty="0"/>
              <a:t>)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4660317" y="7477759"/>
            <a:ext cx="541868" cy="543674"/>
            <a:chOff x="0" y="0"/>
            <a:chExt cx="541866" cy="543672"/>
          </a:xfrm>
        </p:grpSpPr>
        <p:sp>
          <p:nvSpPr>
            <p:cNvPr id="411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12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9645490" y="7477759"/>
            <a:ext cx="541868" cy="543674"/>
            <a:chOff x="0" y="0"/>
            <a:chExt cx="541866" cy="543672"/>
          </a:xfrm>
        </p:grpSpPr>
        <p:sp>
          <p:nvSpPr>
            <p:cNvPr id="414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15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417" name="x"/>
          <p:cNvSpPr txBox="1"/>
          <p:nvPr/>
        </p:nvSpPr>
        <p:spPr>
          <a:xfrm>
            <a:off x="4660318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</a:t>
            </a:r>
          </a:p>
        </p:txBody>
      </p:sp>
      <p:sp>
        <p:nvSpPr>
          <p:cNvPr id="418" name="x’"/>
          <p:cNvSpPr txBox="1"/>
          <p:nvPr/>
        </p:nvSpPr>
        <p:spPr>
          <a:xfrm>
            <a:off x="9645491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x’</a:t>
            </a:r>
          </a:p>
        </p:txBody>
      </p:sp>
      <p:sp>
        <p:nvSpPr>
          <p:cNvPr id="419" name="Square"/>
          <p:cNvSpPr/>
          <p:nvPr/>
        </p:nvSpPr>
        <p:spPr>
          <a:xfrm>
            <a:off x="5333135" y="7261013"/>
            <a:ext cx="194170" cy="1941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20" name="Square"/>
          <p:cNvSpPr/>
          <p:nvPr/>
        </p:nvSpPr>
        <p:spPr>
          <a:xfrm>
            <a:off x="10404104" y="7283592"/>
            <a:ext cx="194170" cy="19416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21" name="Line"/>
          <p:cNvSpPr/>
          <p:nvPr/>
        </p:nvSpPr>
        <p:spPr>
          <a:xfrm>
            <a:off x="5613099" y="6719146"/>
            <a:ext cx="4768428" cy="54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960" y="10800"/>
                  <a:pt x="7920" y="0"/>
                  <a:pt x="11520" y="0"/>
                </a:cubicBezTo>
                <a:cubicBezTo>
                  <a:pt x="15120" y="0"/>
                  <a:pt x="18360" y="10800"/>
                  <a:pt x="21600" y="21600"/>
                </a:cubicBezTo>
              </a:path>
            </a:pathLst>
          </a:cu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22" name="h(x)"/>
          <p:cNvSpPr txBox="1"/>
          <p:nvPr/>
        </p:nvSpPr>
        <p:spPr>
          <a:xfrm>
            <a:off x="8128264" y="6827519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h</a:t>
            </a:r>
            <a:r>
              <a:rPr sz="3400" dirty="0"/>
              <a:t>(</a:t>
            </a:r>
            <a:r>
              <a:rPr sz="3400" b="1" i="1" dirty="0"/>
              <a:t>x</a:t>
            </a:r>
            <a:r>
              <a:rPr sz="3400" dirty="0"/>
              <a:t>)</a:t>
            </a:r>
          </a:p>
        </p:txBody>
      </p:sp>
      <p:sp>
        <p:nvSpPr>
          <p:cNvPr id="423" name="What if pixel lands “between” two pixels?"/>
          <p:cNvSpPr txBox="1"/>
          <p:nvPr/>
        </p:nvSpPr>
        <p:spPr>
          <a:xfrm>
            <a:off x="3143090" y="3793067"/>
            <a:ext cx="11054082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542925" indent="-542925" algn="l" defTabSz="914400">
              <a:spcBef>
                <a:spcPts val="6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if pixel lands “between” two pixels?</a:t>
            </a:r>
          </a:p>
        </p:txBody>
      </p:sp>
      <p:sp>
        <p:nvSpPr>
          <p:cNvPr id="424" name="Answer: add “contribution” to several pixels, normalize later (splatting)"/>
          <p:cNvSpPr txBox="1"/>
          <p:nvPr/>
        </p:nvSpPr>
        <p:spPr>
          <a:xfrm>
            <a:off x="3143090" y="4443307"/>
            <a:ext cx="11054082" cy="130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542925" indent="-542925" algn="l" defTabSz="914400">
              <a:spcBef>
                <a:spcPts val="600"/>
              </a:spcBef>
              <a:buSzPct val="100000"/>
              <a:buFont typeface="Arial"/>
              <a:buChar char="•"/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800">
                <a:latin typeface="Arial"/>
                <a:ea typeface="Arial"/>
                <a:cs typeface="Arial"/>
                <a:sym typeface="Arial"/>
              </a:rPr>
              <a:t>Answer: add “contribution” to several pixels, normalize later (</a:t>
            </a:r>
            <a:r>
              <a:rPr sz="3800" i="1">
                <a:latin typeface="Arial"/>
                <a:ea typeface="Arial"/>
                <a:cs typeface="Arial"/>
                <a:sym typeface="Arial"/>
              </a:rPr>
              <a:t>splatting</a:t>
            </a:r>
            <a:r>
              <a:rPr sz="3800"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4985437" y="6935893"/>
            <a:ext cx="866988" cy="866988"/>
            <a:chOff x="0" y="0"/>
            <a:chExt cx="866986" cy="866986"/>
          </a:xfrm>
        </p:grpSpPr>
        <p:sp>
          <p:nvSpPr>
            <p:cNvPr id="425" name="Line"/>
            <p:cNvSpPr/>
            <p:nvPr/>
          </p:nvSpPr>
          <p:spPr>
            <a:xfrm flipH="1">
              <a:off x="325120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26" name="Line"/>
            <p:cNvSpPr/>
            <p:nvPr/>
          </p:nvSpPr>
          <p:spPr>
            <a:xfrm flipH="1">
              <a:off x="541866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27" name="Line"/>
            <p:cNvSpPr/>
            <p:nvPr/>
          </p:nvSpPr>
          <p:spPr>
            <a:xfrm>
              <a:off x="0" y="326926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28" name="Line"/>
            <p:cNvSpPr/>
            <p:nvPr/>
          </p:nvSpPr>
          <p:spPr>
            <a:xfrm>
              <a:off x="0" y="543672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434" name="Group"/>
          <p:cNvGrpSpPr/>
          <p:nvPr/>
        </p:nvGrpSpPr>
        <p:grpSpPr>
          <a:xfrm>
            <a:off x="9970611" y="6827519"/>
            <a:ext cx="866988" cy="866988"/>
            <a:chOff x="0" y="0"/>
            <a:chExt cx="866986" cy="866986"/>
          </a:xfrm>
        </p:grpSpPr>
        <p:sp>
          <p:nvSpPr>
            <p:cNvPr id="430" name="Line"/>
            <p:cNvSpPr/>
            <p:nvPr/>
          </p:nvSpPr>
          <p:spPr>
            <a:xfrm flipH="1">
              <a:off x="325120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31" name="Line"/>
            <p:cNvSpPr/>
            <p:nvPr/>
          </p:nvSpPr>
          <p:spPr>
            <a:xfrm flipH="1">
              <a:off x="541866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32" name="Line"/>
            <p:cNvSpPr/>
            <p:nvPr/>
          </p:nvSpPr>
          <p:spPr>
            <a:xfrm>
              <a:off x="0" y="326926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33" name="Line"/>
            <p:cNvSpPr/>
            <p:nvPr/>
          </p:nvSpPr>
          <p:spPr>
            <a:xfrm>
              <a:off x="0" y="543672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rotated.png" descr="rotated.png">
            <a:extLst>
              <a:ext uri="{FF2B5EF4-FFF2-40B4-BE49-F238E27FC236}">
                <a16:creationId xmlns:a16="http://schemas.microsoft.com/office/drawing/2014/main" id="{6E69353A-4CF0-1848-94A0-DF72D5D3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612" y="5302145"/>
            <a:ext cx="3743396" cy="300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HHHIMG_1166.jpg" descr="HHHIMG_1166.jpg">
            <a:extLst>
              <a:ext uri="{FF2B5EF4-FFF2-40B4-BE49-F238E27FC236}">
                <a16:creationId xmlns:a16="http://schemas.microsoft.com/office/drawing/2014/main" id="{01EA0CBF-5DCE-7C43-B313-864D2F9B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17" y="5519411"/>
            <a:ext cx="3120250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Inverse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Inverse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Get each pixel g(x’) from its corresponding location x’ = h(x) in f(x)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Send each pixel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its corresponding location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 = 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’)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6" name="Get each pixel g(x’) from its corresponding location x’ = h(x) in f(x)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" name="f(x)"/>
          <p:cNvSpPr txBox="1"/>
          <p:nvPr/>
        </p:nvSpPr>
        <p:spPr>
          <a:xfrm>
            <a:off x="5852425" y="8128000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f</a:t>
            </a:r>
            <a:r>
              <a:rPr sz="3400" dirty="0"/>
              <a:t>(</a:t>
            </a:r>
            <a:r>
              <a:rPr sz="3400" b="1" i="1" dirty="0"/>
              <a:t>x</a:t>
            </a:r>
            <a:r>
              <a:rPr sz="3400" dirty="0"/>
              <a:t>)</a:t>
            </a:r>
          </a:p>
        </p:txBody>
      </p:sp>
      <p:sp>
        <p:nvSpPr>
          <p:cNvPr id="441" name="g(x’)"/>
          <p:cNvSpPr txBox="1"/>
          <p:nvPr/>
        </p:nvSpPr>
        <p:spPr>
          <a:xfrm>
            <a:off x="10837597" y="8128000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g</a:t>
            </a:r>
            <a:r>
              <a:rPr sz="3400" dirty="0"/>
              <a:t>(</a:t>
            </a:r>
            <a:r>
              <a:rPr sz="3400" b="1" i="1" dirty="0"/>
              <a:t>x’</a:t>
            </a:r>
            <a:r>
              <a:rPr sz="3400" dirty="0"/>
              <a:t>)</a:t>
            </a:r>
          </a:p>
        </p:txBody>
      </p:sp>
      <p:grpSp>
        <p:nvGrpSpPr>
          <p:cNvPr id="444" name="Group"/>
          <p:cNvGrpSpPr/>
          <p:nvPr/>
        </p:nvGrpSpPr>
        <p:grpSpPr>
          <a:xfrm>
            <a:off x="4660317" y="7477759"/>
            <a:ext cx="541868" cy="543674"/>
            <a:chOff x="0" y="0"/>
            <a:chExt cx="541866" cy="543672"/>
          </a:xfrm>
        </p:grpSpPr>
        <p:sp>
          <p:nvSpPr>
            <p:cNvPr id="442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43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9645490" y="7477759"/>
            <a:ext cx="541868" cy="543674"/>
            <a:chOff x="0" y="0"/>
            <a:chExt cx="541866" cy="543672"/>
          </a:xfrm>
        </p:grpSpPr>
        <p:sp>
          <p:nvSpPr>
            <p:cNvPr id="445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46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448" name="x"/>
          <p:cNvSpPr txBox="1"/>
          <p:nvPr/>
        </p:nvSpPr>
        <p:spPr>
          <a:xfrm>
            <a:off x="4660318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</a:t>
            </a:r>
          </a:p>
        </p:txBody>
      </p:sp>
      <p:sp>
        <p:nvSpPr>
          <p:cNvPr id="449" name="x’"/>
          <p:cNvSpPr txBox="1"/>
          <p:nvPr/>
        </p:nvSpPr>
        <p:spPr>
          <a:xfrm>
            <a:off x="9645491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x’</a:t>
            </a:r>
          </a:p>
        </p:txBody>
      </p:sp>
      <p:sp>
        <p:nvSpPr>
          <p:cNvPr id="450" name="Square"/>
          <p:cNvSpPr/>
          <p:nvPr/>
        </p:nvSpPr>
        <p:spPr>
          <a:xfrm>
            <a:off x="5333135" y="7261013"/>
            <a:ext cx="194170" cy="1941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51" name="Square"/>
          <p:cNvSpPr/>
          <p:nvPr/>
        </p:nvSpPr>
        <p:spPr>
          <a:xfrm>
            <a:off x="10404104" y="7283592"/>
            <a:ext cx="194170" cy="19416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52" name="Line"/>
          <p:cNvSpPr/>
          <p:nvPr/>
        </p:nvSpPr>
        <p:spPr>
          <a:xfrm>
            <a:off x="5613099" y="6719146"/>
            <a:ext cx="4768428" cy="54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960" y="10800"/>
                  <a:pt x="7920" y="0"/>
                  <a:pt x="11520" y="0"/>
                </a:cubicBezTo>
                <a:cubicBezTo>
                  <a:pt x="15120" y="0"/>
                  <a:pt x="18360" y="10800"/>
                  <a:pt x="21600" y="21600"/>
                </a:cubicBezTo>
              </a:path>
            </a:pathLst>
          </a:cu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53" name="h(x)"/>
          <p:cNvSpPr txBox="1"/>
          <p:nvPr/>
        </p:nvSpPr>
        <p:spPr>
          <a:xfrm>
            <a:off x="8128264" y="6827519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dirty="0"/>
              <a:t>h</a:t>
            </a:r>
            <a:r>
              <a:rPr sz="3400" dirty="0"/>
              <a:t>(</a:t>
            </a:r>
            <a:r>
              <a:rPr sz="3400" b="1" i="1" dirty="0"/>
              <a:t>x</a:t>
            </a:r>
            <a:r>
              <a:rPr sz="3400" dirty="0"/>
              <a:t>)</a:t>
            </a:r>
          </a:p>
        </p:txBody>
      </p:sp>
      <p:sp>
        <p:nvSpPr>
          <p:cNvPr id="454" name="What if pixel comes from “between” two pixels?"/>
          <p:cNvSpPr txBox="1"/>
          <p:nvPr/>
        </p:nvSpPr>
        <p:spPr>
          <a:xfrm>
            <a:off x="3143091" y="3793067"/>
            <a:ext cx="11379201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542925" indent="-542925" algn="l" defTabSz="914400">
              <a:spcBef>
                <a:spcPts val="6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if pixel comes from “between” two pixels?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 animBg="1" advAuto="0"/>
      <p:bldP spid="451" grpId="0" animBg="1" advAuto="0"/>
      <p:bldP spid="452" grpId="0" animBg="1" advAuto="0"/>
      <p:bldP spid="454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Inverse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Inverse Warping</a:t>
            </a:r>
          </a:p>
        </p:txBody>
      </p:sp>
      <p:sp>
        <p:nvSpPr>
          <p:cNvPr id="456" name="Get each pixel g(x’) from its corresponding location x’ = h(x) in f(x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 each pixel 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g</a:t>
            </a:r>
            <a:r>
              <a:rPr dirty="0"/>
              <a:t>(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x’</a:t>
            </a:r>
            <a:r>
              <a:rPr dirty="0"/>
              <a:t>) from its corresponding location 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x’</a:t>
            </a:r>
            <a:r>
              <a:rPr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dirty="0"/>
              <a:t>=</a:t>
            </a:r>
            <a:r>
              <a:rPr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dirty="0"/>
              <a:t>(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dirty="0"/>
              <a:t>) in 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dirty="0"/>
              <a:t>(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dirty="0"/>
              <a:t>)</a:t>
            </a:r>
          </a:p>
        </p:txBody>
      </p:sp>
      <p:sp>
        <p:nvSpPr>
          <p:cNvPr id="458" name="What if pixel comes from “between” two pixels?"/>
          <p:cNvSpPr txBox="1"/>
          <p:nvPr/>
        </p:nvSpPr>
        <p:spPr>
          <a:xfrm>
            <a:off x="3143091" y="3793067"/>
            <a:ext cx="11379201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542925" indent="-542925" algn="l" defTabSz="914400">
              <a:spcBef>
                <a:spcPts val="600"/>
              </a:spcBef>
              <a:buSzPct val="100000"/>
              <a:buFont typeface="Arial"/>
              <a:buChar char="•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if pixel comes from “between” two pixels?</a:t>
            </a:r>
          </a:p>
        </p:txBody>
      </p:sp>
      <p:sp>
        <p:nvSpPr>
          <p:cNvPr id="459" name="Answer: resample color value from interpolated (prefiltered) source image"/>
          <p:cNvSpPr txBox="1"/>
          <p:nvPr/>
        </p:nvSpPr>
        <p:spPr>
          <a:xfrm>
            <a:off x="3143090" y="4443307"/>
            <a:ext cx="11054082" cy="130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542925" indent="-542925" algn="l" defTabSz="914400">
              <a:spcBef>
                <a:spcPts val="600"/>
              </a:spcBef>
              <a:buSzPct val="100000"/>
              <a:buFont typeface="Arial"/>
              <a:buChar char="•"/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800"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sz="3800" i="1">
                <a:latin typeface="Arial"/>
                <a:ea typeface="Arial"/>
                <a:cs typeface="Arial"/>
                <a:sym typeface="Arial"/>
              </a:rPr>
              <a:t>resample</a:t>
            </a:r>
            <a:r>
              <a:rPr sz="3800">
                <a:latin typeface="Arial"/>
                <a:ea typeface="Arial"/>
                <a:cs typeface="Arial"/>
                <a:sym typeface="Arial"/>
              </a:rPr>
              <a:t> color value from </a:t>
            </a:r>
            <a:r>
              <a:rPr sz="3800" i="1">
                <a:latin typeface="Arial"/>
                <a:ea typeface="Arial"/>
                <a:cs typeface="Arial"/>
                <a:sym typeface="Arial"/>
              </a:rPr>
              <a:t>interpolated</a:t>
            </a:r>
            <a:r>
              <a:rPr sz="38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sz="3800" i="1">
                <a:latin typeface="Arial"/>
                <a:ea typeface="Arial"/>
                <a:cs typeface="Arial"/>
                <a:sym typeface="Arial"/>
              </a:rPr>
              <a:t>prefiltered</a:t>
            </a:r>
            <a:r>
              <a:rPr sz="3800">
                <a:latin typeface="Arial"/>
                <a:ea typeface="Arial"/>
                <a:cs typeface="Arial"/>
                <a:sym typeface="Arial"/>
              </a:rPr>
              <a:t>) source image</a:t>
            </a:r>
          </a:p>
        </p:txBody>
      </p:sp>
      <p:sp>
        <p:nvSpPr>
          <p:cNvPr id="460" name="f(x)"/>
          <p:cNvSpPr txBox="1"/>
          <p:nvPr/>
        </p:nvSpPr>
        <p:spPr>
          <a:xfrm>
            <a:off x="5852425" y="8128000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b="1" i="1"/>
              <a:t>f</a:t>
            </a:r>
            <a:r>
              <a:rPr sz="3400"/>
              <a:t>(</a:t>
            </a:r>
            <a:r>
              <a:rPr sz="3400" b="1" i="1"/>
              <a:t>x</a:t>
            </a:r>
            <a:r>
              <a:rPr sz="3400"/>
              <a:t>)</a:t>
            </a:r>
          </a:p>
        </p:txBody>
      </p:sp>
      <p:sp>
        <p:nvSpPr>
          <p:cNvPr id="461" name="g(x’)"/>
          <p:cNvSpPr txBox="1"/>
          <p:nvPr/>
        </p:nvSpPr>
        <p:spPr>
          <a:xfrm>
            <a:off x="10837597" y="8128000"/>
            <a:ext cx="1192108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b="1" i="1"/>
              <a:t>g</a:t>
            </a:r>
            <a:r>
              <a:rPr sz="3400"/>
              <a:t>(</a:t>
            </a:r>
            <a:r>
              <a:rPr sz="3400" b="1" i="1"/>
              <a:t>x’</a:t>
            </a:r>
            <a:r>
              <a:rPr sz="3400"/>
              <a:t>)</a:t>
            </a:r>
          </a:p>
        </p:txBody>
      </p:sp>
      <p:grpSp>
        <p:nvGrpSpPr>
          <p:cNvPr id="464" name="Group"/>
          <p:cNvGrpSpPr/>
          <p:nvPr/>
        </p:nvGrpSpPr>
        <p:grpSpPr>
          <a:xfrm>
            <a:off x="4660317" y="7477759"/>
            <a:ext cx="541868" cy="543674"/>
            <a:chOff x="0" y="0"/>
            <a:chExt cx="541866" cy="543672"/>
          </a:xfrm>
        </p:grpSpPr>
        <p:sp>
          <p:nvSpPr>
            <p:cNvPr id="462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63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9645490" y="7477759"/>
            <a:ext cx="541868" cy="543674"/>
            <a:chOff x="0" y="0"/>
            <a:chExt cx="541866" cy="543672"/>
          </a:xfrm>
        </p:grpSpPr>
        <p:sp>
          <p:nvSpPr>
            <p:cNvPr id="465" name="Line"/>
            <p:cNvSpPr/>
            <p:nvPr/>
          </p:nvSpPr>
          <p:spPr>
            <a:xfrm flipV="1">
              <a:off x="-1" y="0"/>
              <a:ext cx="2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66" name="Line"/>
            <p:cNvSpPr/>
            <p:nvPr/>
          </p:nvSpPr>
          <p:spPr>
            <a:xfrm>
              <a:off x="0" y="543672"/>
              <a:ext cx="5418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468" name="x"/>
          <p:cNvSpPr txBox="1"/>
          <p:nvPr/>
        </p:nvSpPr>
        <p:spPr>
          <a:xfrm>
            <a:off x="4660318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</a:t>
            </a:r>
          </a:p>
        </p:txBody>
      </p:sp>
      <p:sp>
        <p:nvSpPr>
          <p:cNvPr id="469" name="x’"/>
          <p:cNvSpPr txBox="1"/>
          <p:nvPr/>
        </p:nvSpPr>
        <p:spPr>
          <a:xfrm>
            <a:off x="9645491" y="79112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x’</a:t>
            </a:r>
          </a:p>
        </p:txBody>
      </p:sp>
      <p:sp>
        <p:nvSpPr>
          <p:cNvPr id="470" name="Square"/>
          <p:cNvSpPr/>
          <p:nvPr/>
        </p:nvSpPr>
        <p:spPr>
          <a:xfrm>
            <a:off x="5333135" y="7261013"/>
            <a:ext cx="130952" cy="130952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71" name="Square"/>
          <p:cNvSpPr/>
          <p:nvPr/>
        </p:nvSpPr>
        <p:spPr>
          <a:xfrm>
            <a:off x="10447002" y="7306168"/>
            <a:ext cx="130952" cy="130952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472" name="Line"/>
          <p:cNvSpPr/>
          <p:nvPr/>
        </p:nvSpPr>
        <p:spPr>
          <a:xfrm>
            <a:off x="5613099" y="6719146"/>
            <a:ext cx="4768428" cy="54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960" y="10800"/>
                  <a:pt x="7920" y="0"/>
                  <a:pt x="11520" y="0"/>
                </a:cubicBezTo>
                <a:cubicBezTo>
                  <a:pt x="15120" y="0"/>
                  <a:pt x="18360" y="10800"/>
                  <a:pt x="21600" y="21600"/>
                </a:cubicBezTo>
              </a:path>
            </a:pathLst>
          </a:cu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grpSp>
        <p:nvGrpSpPr>
          <p:cNvPr id="477" name="Group"/>
          <p:cNvGrpSpPr/>
          <p:nvPr/>
        </p:nvGrpSpPr>
        <p:grpSpPr>
          <a:xfrm>
            <a:off x="4985437" y="6935893"/>
            <a:ext cx="866988" cy="866988"/>
            <a:chOff x="0" y="0"/>
            <a:chExt cx="866986" cy="866986"/>
          </a:xfrm>
        </p:grpSpPr>
        <p:sp>
          <p:nvSpPr>
            <p:cNvPr id="473" name="Line"/>
            <p:cNvSpPr/>
            <p:nvPr/>
          </p:nvSpPr>
          <p:spPr>
            <a:xfrm flipH="1">
              <a:off x="325120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74" name="Line"/>
            <p:cNvSpPr/>
            <p:nvPr/>
          </p:nvSpPr>
          <p:spPr>
            <a:xfrm flipH="1">
              <a:off x="541866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75" name="Line"/>
            <p:cNvSpPr/>
            <p:nvPr/>
          </p:nvSpPr>
          <p:spPr>
            <a:xfrm>
              <a:off x="0" y="326926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76" name="Line"/>
            <p:cNvSpPr/>
            <p:nvPr/>
          </p:nvSpPr>
          <p:spPr>
            <a:xfrm>
              <a:off x="0" y="543672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9970611" y="6827519"/>
            <a:ext cx="866988" cy="866988"/>
            <a:chOff x="0" y="0"/>
            <a:chExt cx="866986" cy="866986"/>
          </a:xfrm>
        </p:grpSpPr>
        <p:sp>
          <p:nvSpPr>
            <p:cNvPr id="478" name="Line"/>
            <p:cNvSpPr/>
            <p:nvPr/>
          </p:nvSpPr>
          <p:spPr>
            <a:xfrm flipH="1">
              <a:off x="325120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79" name="Line"/>
            <p:cNvSpPr/>
            <p:nvPr/>
          </p:nvSpPr>
          <p:spPr>
            <a:xfrm flipH="1">
              <a:off x="541866" y="0"/>
              <a:ext cx="1" cy="8669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80" name="Line"/>
            <p:cNvSpPr/>
            <p:nvPr/>
          </p:nvSpPr>
          <p:spPr>
            <a:xfrm>
              <a:off x="0" y="326926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481" name="Line"/>
            <p:cNvSpPr/>
            <p:nvPr/>
          </p:nvSpPr>
          <p:spPr>
            <a:xfrm>
              <a:off x="0" y="543672"/>
              <a:ext cx="8669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Interpo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Interpolation</a:t>
            </a:r>
          </a:p>
        </p:txBody>
      </p:sp>
      <p:sp>
        <p:nvSpPr>
          <p:cNvPr id="484" name="Possible interpolation filters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Possible interpolation filters:</a:t>
            </a:r>
          </a:p>
          <a:p>
            <a:pPr marL="704850" lvl="1" indent="-323850">
              <a:defRPr sz="3400"/>
            </a:pPr>
            <a:r>
              <a:rPr dirty="0"/>
              <a:t>nearest neighbor</a:t>
            </a:r>
          </a:p>
          <a:p>
            <a:pPr marL="704850" lvl="1" indent="-323850">
              <a:defRPr sz="3400"/>
            </a:pPr>
            <a:r>
              <a:rPr dirty="0"/>
              <a:t>bilinear</a:t>
            </a:r>
          </a:p>
          <a:p>
            <a:pPr marL="704850" lvl="1" indent="-323850">
              <a:defRPr sz="3400"/>
            </a:pPr>
            <a:r>
              <a:rPr dirty="0"/>
              <a:t>bicubic (interpolating)</a:t>
            </a:r>
          </a:p>
          <a:p>
            <a:pPr marL="704850" lvl="1" indent="-323850">
              <a:defRPr sz="3400"/>
            </a:pPr>
            <a:r>
              <a:rPr dirty="0" err="1"/>
              <a:t>sinc</a:t>
            </a:r>
            <a:r>
              <a:rPr dirty="0"/>
              <a:t> / FIR</a:t>
            </a:r>
          </a:p>
          <a:p>
            <a:r>
              <a:rPr dirty="0"/>
              <a:t>Needed to prevent “jaggies”</a:t>
            </a:r>
            <a:br>
              <a:rPr dirty="0"/>
            </a:br>
            <a:r>
              <a:rPr dirty="0"/>
              <a:t> and “texture crawl”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19F15-3719-D143-90D5-C8BA838F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65" y="2189284"/>
            <a:ext cx="5703139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0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Motion models (reprise)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Motion models (reprise)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59B71-2310-E347-9320-F8D407BAB4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Motion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Motion models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267D8CBA-84DC-C44C-AC6C-51246155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30191" r="4286" b="14952"/>
          <a:stretch>
            <a:fillRect/>
          </a:stretch>
        </p:blipFill>
        <p:spPr bwMode="auto">
          <a:xfrm>
            <a:off x="4423375" y="4789581"/>
            <a:ext cx="9434575" cy="435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5533DF-ECAD-0042-908F-EB508D40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86" y="1295840"/>
            <a:ext cx="9564967" cy="36489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Motion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Motion models</a:t>
            </a:r>
          </a:p>
        </p:txBody>
      </p:sp>
      <p:sp>
        <p:nvSpPr>
          <p:cNvPr id="498" name="Translation"/>
          <p:cNvSpPr txBox="1"/>
          <p:nvPr/>
        </p:nvSpPr>
        <p:spPr>
          <a:xfrm>
            <a:off x="1157070" y="1851411"/>
            <a:ext cx="2234457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Translation</a:t>
            </a:r>
          </a:p>
        </p:txBody>
      </p:sp>
      <p:sp>
        <p:nvSpPr>
          <p:cNvPr id="499" name="2 unknowns"/>
          <p:cNvSpPr txBox="1"/>
          <p:nvPr/>
        </p:nvSpPr>
        <p:spPr>
          <a:xfrm>
            <a:off x="1086538" y="8234261"/>
            <a:ext cx="2375519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2 unknowns</a:t>
            </a:r>
          </a:p>
        </p:txBody>
      </p:sp>
      <p:sp>
        <p:nvSpPr>
          <p:cNvPr id="508" name="Affine"/>
          <p:cNvSpPr txBox="1"/>
          <p:nvPr/>
        </p:nvSpPr>
        <p:spPr>
          <a:xfrm>
            <a:off x="5834498" y="1848158"/>
            <a:ext cx="1336774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Affine</a:t>
            </a:r>
          </a:p>
        </p:txBody>
      </p:sp>
      <p:sp>
        <p:nvSpPr>
          <p:cNvPr id="509" name="6 unknowns"/>
          <p:cNvSpPr txBox="1"/>
          <p:nvPr/>
        </p:nvSpPr>
        <p:spPr>
          <a:xfrm>
            <a:off x="5315124" y="8234260"/>
            <a:ext cx="2375521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6 unknowns</a:t>
            </a:r>
          </a:p>
        </p:txBody>
      </p:sp>
      <p:sp>
        <p:nvSpPr>
          <p:cNvPr id="518" name="Perspective"/>
          <p:cNvSpPr txBox="1"/>
          <p:nvPr/>
        </p:nvSpPr>
        <p:spPr>
          <a:xfrm>
            <a:off x="9614243" y="1848158"/>
            <a:ext cx="2260104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Perspective</a:t>
            </a:r>
          </a:p>
        </p:txBody>
      </p:sp>
      <p:sp>
        <p:nvSpPr>
          <p:cNvPr id="519" name="8 unknowns"/>
          <p:cNvSpPr txBox="1"/>
          <p:nvPr/>
        </p:nvSpPr>
        <p:spPr>
          <a:xfrm>
            <a:off x="9614243" y="8234259"/>
            <a:ext cx="2375519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8 unknowns</a:t>
            </a:r>
          </a:p>
        </p:txBody>
      </p:sp>
      <p:sp>
        <p:nvSpPr>
          <p:cNvPr id="528" name="3D rotation"/>
          <p:cNvSpPr txBox="1"/>
          <p:nvPr/>
        </p:nvSpPr>
        <p:spPr>
          <a:xfrm>
            <a:off x="13827876" y="1848158"/>
            <a:ext cx="2247281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3D rotation</a:t>
            </a:r>
          </a:p>
        </p:txBody>
      </p:sp>
      <p:sp>
        <p:nvSpPr>
          <p:cNvPr id="529" name="3 unknowns"/>
          <p:cNvSpPr txBox="1"/>
          <p:nvPr/>
        </p:nvSpPr>
        <p:spPr>
          <a:xfrm>
            <a:off x="13699637" y="8234259"/>
            <a:ext cx="2375520" cy="685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600" dirty="0"/>
              <a:t>3 unknowns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0A0E5-8D08-5E43-820B-DF9B0215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9" y="3221737"/>
            <a:ext cx="3611894" cy="4468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9C120-20E4-D646-8159-B66CD63CD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352" y="3221737"/>
            <a:ext cx="3974045" cy="4763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22A25-18E7-A140-BA42-8B2DAC12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436" y="2710898"/>
            <a:ext cx="3985718" cy="489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C77F7-EF84-084F-9041-5AA1D0882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4873" y="2866778"/>
            <a:ext cx="3694649" cy="45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3FA7-CFD8-2247-A68A-E330CB66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1E29-DF3E-EC40-9C81-15EAA787F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AutoNum type="arabicPeriod"/>
            </a:pPr>
            <a:r>
              <a:rPr lang="en-US" dirty="0"/>
              <a:t>Align the images over each other</a:t>
            </a:r>
          </a:p>
          <a:p>
            <a:pPr lvl="1"/>
            <a:r>
              <a:rPr lang="en-US" dirty="0"/>
              <a:t>Finding feature points</a:t>
            </a:r>
          </a:p>
          <a:p>
            <a:pPr lvl="1"/>
            <a:r>
              <a:rPr lang="en-US" dirty="0"/>
              <a:t>Creating descriptors</a:t>
            </a:r>
          </a:p>
          <a:p>
            <a:pPr lvl="1"/>
            <a:r>
              <a:rPr lang="en-US" dirty="0"/>
              <a:t>Feature matching</a:t>
            </a:r>
          </a:p>
          <a:p>
            <a:pPr lvl="1"/>
            <a:r>
              <a:rPr lang="en-US" dirty="0"/>
              <a:t>Finding relative “transformation”</a:t>
            </a:r>
          </a:p>
          <a:p>
            <a:pPr marL="685800" indent="-685800">
              <a:buAutoNum type="arabicPeriod"/>
            </a:pPr>
            <a:r>
              <a:rPr lang="en-US" dirty="0"/>
              <a:t>Blend the images together </a:t>
            </a:r>
          </a:p>
          <a:p>
            <a:pPr lvl="1"/>
            <a:r>
              <a:rPr lang="en-US" dirty="0"/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3937552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EE00-57B6-1747-A0FF-422E1A12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D86D-0EBB-3B43-9703-9F649F0C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Transition		= 2 degree of freedom</a:t>
            </a:r>
          </a:p>
          <a:p>
            <a:r>
              <a:rPr lang="en-US" dirty="0"/>
              <a:t>Similarity		= 4 degree of freedom</a:t>
            </a:r>
          </a:p>
          <a:p>
            <a:r>
              <a:rPr lang="en-US" dirty="0"/>
              <a:t>Affine		= 6 degree of freedom</a:t>
            </a:r>
          </a:p>
          <a:p>
            <a:r>
              <a:rPr lang="en-US" dirty="0" err="1"/>
              <a:t>Homography</a:t>
            </a:r>
            <a:r>
              <a:rPr lang="en-US" dirty="0"/>
              <a:t>	= 8 degree of freedom</a:t>
            </a:r>
          </a:p>
          <a:p>
            <a:endParaRPr lang="en-US" dirty="0"/>
          </a:p>
          <a:p>
            <a:r>
              <a:rPr lang="en-US" dirty="0"/>
              <a:t>How many corresponding point do we need to solve?</a:t>
            </a:r>
          </a:p>
        </p:txBody>
      </p:sp>
    </p:spTree>
    <p:extLst>
      <p:ext uri="{BB962C8B-B14F-4D97-AF65-F5344CB8AC3E}">
        <p14:creationId xmlns:p14="http://schemas.microsoft.com/office/powerpoint/2010/main" val="3047818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B7643-659D-5EFB-0880-570E864E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Plane perspective mosaics</a:t>
            </a:r>
            <a:endParaRPr lang="en-KR" dirty="0"/>
          </a:p>
        </p:txBody>
      </p:sp>
      <p:sp>
        <p:nvSpPr>
          <p:cNvPr id="532" name="8-parameter generalization of affine mo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8-parameter generalization of affine motion</a:t>
            </a:r>
          </a:p>
          <a:p>
            <a:pPr lvl="1"/>
            <a:r>
              <a:rPr lang="en-US" dirty="0"/>
              <a:t>works for pure rotation or planar surfaces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local minima </a:t>
            </a:r>
          </a:p>
          <a:p>
            <a:pPr lvl="1"/>
            <a:r>
              <a:rPr lang="en-US" dirty="0"/>
              <a:t>slow convergence</a:t>
            </a:r>
          </a:p>
          <a:p>
            <a:pPr lvl="1"/>
            <a:r>
              <a:rPr lang="en-US" dirty="0"/>
              <a:t>difficult to control interactively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A40096-DDE1-D14A-B066-68DD9734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08" y="3135922"/>
            <a:ext cx="4482184" cy="55916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Image warping with homograph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32308">
              <a:defRPr sz="4292">
                <a:effectLst>
                  <a:outerShdw blurRad="28194" dist="28194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sz="5000" dirty="0"/>
              <a:t>Image warping with </a:t>
            </a:r>
            <a:r>
              <a:rPr sz="5000" dirty="0" err="1"/>
              <a:t>homographies</a:t>
            </a:r>
            <a:endParaRPr sz="5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B0F34-B808-7240-A33F-DB3AF9C1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53" name="Group"/>
          <p:cNvGrpSpPr/>
          <p:nvPr/>
        </p:nvGrpSpPr>
        <p:grpSpPr>
          <a:xfrm>
            <a:off x="4375847" y="7072604"/>
            <a:ext cx="856221" cy="712343"/>
            <a:chOff x="0" y="0"/>
            <a:chExt cx="856220" cy="712342"/>
          </a:xfrm>
        </p:grpSpPr>
        <p:sp>
          <p:nvSpPr>
            <p:cNvPr id="546" name="Shape"/>
            <p:cNvSpPr/>
            <p:nvPr/>
          </p:nvSpPr>
          <p:spPr>
            <a:xfrm rot="4164331">
              <a:off x="191235" y="57646"/>
              <a:ext cx="404389" cy="688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9" y="21600"/>
                  </a:moveTo>
                  <a:lnTo>
                    <a:pt x="0" y="1558"/>
                  </a:lnTo>
                  <a:lnTo>
                    <a:pt x="967" y="921"/>
                  </a:lnTo>
                  <a:lnTo>
                    <a:pt x="1612" y="991"/>
                  </a:lnTo>
                  <a:lnTo>
                    <a:pt x="2257" y="921"/>
                  </a:lnTo>
                  <a:lnTo>
                    <a:pt x="2364" y="708"/>
                  </a:lnTo>
                  <a:lnTo>
                    <a:pt x="2901" y="779"/>
                  </a:lnTo>
                  <a:lnTo>
                    <a:pt x="3331" y="496"/>
                  </a:lnTo>
                  <a:lnTo>
                    <a:pt x="3976" y="637"/>
                  </a:lnTo>
                  <a:lnTo>
                    <a:pt x="4406" y="425"/>
                  </a:lnTo>
                  <a:lnTo>
                    <a:pt x="4943" y="354"/>
                  </a:lnTo>
                  <a:lnTo>
                    <a:pt x="5588" y="212"/>
                  </a:lnTo>
                  <a:lnTo>
                    <a:pt x="6125" y="283"/>
                  </a:lnTo>
                  <a:lnTo>
                    <a:pt x="6663" y="212"/>
                  </a:lnTo>
                  <a:lnTo>
                    <a:pt x="7093" y="0"/>
                  </a:lnTo>
                  <a:lnTo>
                    <a:pt x="7952" y="0"/>
                  </a:lnTo>
                  <a:lnTo>
                    <a:pt x="8597" y="71"/>
                  </a:lnTo>
                  <a:lnTo>
                    <a:pt x="8919" y="71"/>
                  </a:lnTo>
                  <a:lnTo>
                    <a:pt x="9242" y="212"/>
                  </a:lnTo>
                  <a:lnTo>
                    <a:pt x="9887" y="283"/>
                  </a:lnTo>
                  <a:lnTo>
                    <a:pt x="10531" y="496"/>
                  </a:lnTo>
                  <a:lnTo>
                    <a:pt x="11069" y="496"/>
                  </a:lnTo>
                  <a:lnTo>
                    <a:pt x="11928" y="708"/>
                  </a:lnTo>
                  <a:lnTo>
                    <a:pt x="12358" y="850"/>
                  </a:lnTo>
                  <a:lnTo>
                    <a:pt x="13003" y="779"/>
                  </a:lnTo>
                  <a:lnTo>
                    <a:pt x="13433" y="1133"/>
                  </a:lnTo>
                  <a:lnTo>
                    <a:pt x="14078" y="1204"/>
                  </a:lnTo>
                  <a:lnTo>
                    <a:pt x="14507" y="1346"/>
                  </a:lnTo>
                  <a:lnTo>
                    <a:pt x="15045" y="1487"/>
                  </a:lnTo>
                  <a:lnTo>
                    <a:pt x="15260" y="1700"/>
                  </a:lnTo>
                  <a:lnTo>
                    <a:pt x="15690" y="1912"/>
                  </a:lnTo>
                  <a:lnTo>
                    <a:pt x="16227" y="2195"/>
                  </a:lnTo>
                  <a:lnTo>
                    <a:pt x="16442" y="2479"/>
                  </a:lnTo>
                  <a:lnTo>
                    <a:pt x="16764" y="2550"/>
                  </a:lnTo>
                  <a:lnTo>
                    <a:pt x="17194" y="2904"/>
                  </a:lnTo>
                  <a:lnTo>
                    <a:pt x="17516" y="3116"/>
                  </a:lnTo>
                  <a:lnTo>
                    <a:pt x="18054" y="3258"/>
                  </a:lnTo>
                  <a:lnTo>
                    <a:pt x="18484" y="3541"/>
                  </a:lnTo>
                  <a:lnTo>
                    <a:pt x="18913" y="3753"/>
                  </a:lnTo>
                  <a:lnTo>
                    <a:pt x="19881" y="4391"/>
                  </a:lnTo>
                  <a:lnTo>
                    <a:pt x="19988" y="4745"/>
                  </a:lnTo>
                  <a:lnTo>
                    <a:pt x="20310" y="5170"/>
                  </a:lnTo>
                  <a:lnTo>
                    <a:pt x="21063" y="5666"/>
                  </a:lnTo>
                  <a:lnTo>
                    <a:pt x="21278" y="5949"/>
                  </a:lnTo>
                  <a:lnTo>
                    <a:pt x="21493" y="6374"/>
                  </a:lnTo>
                  <a:lnTo>
                    <a:pt x="21600" y="7011"/>
                  </a:lnTo>
                  <a:lnTo>
                    <a:pt x="1719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grpSp>
          <p:nvGrpSpPr>
            <p:cNvPr id="549" name="Group"/>
            <p:cNvGrpSpPr/>
            <p:nvPr/>
          </p:nvGrpSpPr>
          <p:grpSpPr>
            <a:xfrm>
              <a:off x="386426" y="106561"/>
              <a:ext cx="447775" cy="446374"/>
              <a:chOff x="0" y="0"/>
              <a:chExt cx="447774" cy="446373"/>
            </a:xfrm>
          </p:grpSpPr>
          <p:sp>
            <p:nvSpPr>
              <p:cNvPr id="547" name="Shape"/>
              <p:cNvSpPr/>
              <p:nvPr/>
            </p:nvSpPr>
            <p:spPr>
              <a:xfrm rot="2784331">
                <a:off x="75867" y="54982"/>
                <a:ext cx="296040" cy="33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548" name="Line"/>
              <p:cNvSpPr/>
              <p:nvPr/>
            </p:nvSpPr>
            <p:spPr>
              <a:xfrm rot="2784331">
                <a:off x="75867" y="54982"/>
                <a:ext cx="296040" cy="33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</p:grpSp>
        <p:sp>
          <p:nvSpPr>
            <p:cNvPr id="550" name="Line"/>
            <p:cNvSpPr/>
            <p:nvPr/>
          </p:nvSpPr>
          <p:spPr>
            <a:xfrm flipH="1">
              <a:off x="11912" y="0"/>
              <a:ext cx="844309" cy="365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51" name="Oval"/>
            <p:cNvSpPr/>
            <p:nvPr/>
          </p:nvSpPr>
          <p:spPr>
            <a:xfrm rot="204331">
              <a:off x="567661" y="202638"/>
              <a:ext cx="160303" cy="25061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552" name="Line"/>
            <p:cNvSpPr/>
            <p:nvPr/>
          </p:nvSpPr>
          <p:spPr>
            <a:xfrm>
              <a:off x="11912" y="365499"/>
              <a:ext cx="824651" cy="268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554" name="Line"/>
          <p:cNvSpPr/>
          <p:nvPr/>
        </p:nvSpPr>
        <p:spPr>
          <a:xfrm>
            <a:off x="6177545" y="6827520"/>
            <a:ext cx="1" cy="108373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55" name="Line"/>
          <p:cNvSpPr/>
          <p:nvPr/>
        </p:nvSpPr>
        <p:spPr>
          <a:xfrm>
            <a:off x="6177545" y="6827521"/>
            <a:ext cx="650241" cy="54186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56" name="Line"/>
          <p:cNvSpPr/>
          <p:nvPr/>
        </p:nvSpPr>
        <p:spPr>
          <a:xfrm>
            <a:off x="6177545" y="7911254"/>
            <a:ext cx="650241" cy="54186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57" name="Line"/>
          <p:cNvSpPr/>
          <p:nvPr/>
        </p:nvSpPr>
        <p:spPr>
          <a:xfrm>
            <a:off x="6827785" y="7369387"/>
            <a:ext cx="1" cy="108373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565" name="Group"/>
          <p:cNvGrpSpPr/>
          <p:nvPr/>
        </p:nvGrpSpPr>
        <p:grpSpPr>
          <a:xfrm>
            <a:off x="10769874" y="7072604"/>
            <a:ext cx="856221" cy="712343"/>
            <a:chOff x="0" y="0"/>
            <a:chExt cx="856220" cy="712342"/>
          </a:xfrm>
        </p:grpSpPr>
        <p:sp>
          <p:nvSpPr>
            <p:cNvPr id="558" name="Shape"/>
            <p:cNvSpPr/>
            <p:nvPr/>
          </p:nvSpPr>
          <p:spPr>
            <a:xfrm rot="4164331">
              <a:off x="191235" y="57646"/>
              <a:ext cx="404389" cy="688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9" y="21600"/>
                  </a:moveTo>
                  <a:lnTo>
                    <a:pt x="0" y="1558"/>
                  </a:lnTo>
                  <a:lnTo>
                    <a:pt x="967" y="921"/>
                  </a:lnTo>
                  <a:lnTo>
                    <a:pt x="1612" y="991"/>
                  </a:lnTo>
                  <a:lnTo>
                    <a:pt x="2257" y="921"/>
                  </a:lnTo>
                  <a:lnTo>
                    <a:pt x="2364" y="708"/>
                  </a:lnTo>
                  <a:lnTo>
                    <a:pt x="2901" y="779"/>
                  </a:lnTo>
                  <a:lnTo>
                    <a:pt x="3331" y="496"/>
                  </a:lnTo>
                  <a:lnTo>
                    <a:pt x="3976" y="637"/>
                  </a:lnTo>
                  <a:lnTo>
                    <a:pt x="4406" y="425"/>
                  </a:lnTo>
                  <a:lnTo>
                    <a:pt x="4943" y="354"/>
                  </a:lnTo>
                  <a:lnTo>
                    <a:pt x="5588" y="212"/>
                  </a:lnTo>
                  <a:lnTo>
                    <a:pt x="6125" y="283"/>
                  </a:lnTo>
                  <a:lnTo>
                    <a:pt x="6663" y="212"/>
                  </a:lnTo>
                  <a:lnTo>
                    <a:pt x="7093" y="0"/>
                  </a:lnTo>
                  <a:lnTo>
                    <a:pt x="7952" y="0"/>
                  </a:lnTo>
                  <a:lnTo>
                    <a:pt x="8597" y="71"/>
                  </a:lnTo>
                  <a:lnTo>
                    <a:pt x="8919" y="71"/>
                  </a:lnTo>
                  <a:lnTo>
                    <a:pt x="9242" y="212"/>
                  </a:lnTo>
                  <a:lnTo>
                    <a:pt x="9887" y="283"/>
                  </a:lnTo>
                  <a:lnTo>
                    <a:pt x="10531" y="496"/>
                  </a:lnTo>
                  <a:lnTo>
                    <a:pt x="11069" y="496"/>
                  </a:lnTo>
                  <a:lnTo>
                    <a:pt x="11928" y="708"/>
                  </a:lnTo>
                  <a:lnTo>
                    <a:pt x="12358" y="850"/>
                  </a:lnTo>
                  <a:lnTo>
                    <a:pt x="13003" y="779"/>
                  </a:lnTo>
                  <a:lnTo>
                    <a:pt x="13433" y="1133"/>
                  </a:lnTo>
                  <a:lnTo>
                    <a:pt x="14078" y="1204"/>
                  </a:lnTo>
                  <a:lnTo>
                    <a:pt x="14507" y="1346"/>
                  </a:lnTo>
                  <a:lnTo>
                    <a:pt x="15045" y="1487"/>
                  </a:lnTo>
                  <a:lnTo>
                    <a:pt x="15260" y="1700"/>
                  </a:lnTo>
                  <a:lnTo>
                    <a:pt x="15690" y="1912"/>
                  </a:lnTo>
                  <a:lnTo>
                    <a:pt x="16227" y="2195"/>
                  </a:lnTo>
                  <a:lnTo>
                    <a:pt x="16442" y="2479"/>
                  </a:lnTo>
                  <a:lnTo>
                    <a:pt x="16764" y="2550"/>
                  </a:lnTo>
                  <a:lnTo>
                    <a:pt x="17194" y="2904"/>
                  </a:lnTo>
                  <a:lnTo>
                    <a:pt x="17516" y="3116"/>
                  </a:lnTo>
                  <a:lnTo>
                    <a:pt x="18054" y="3258"/>
                  </a:lnTo>
                  <a:lnTo>
                    <a:pt x="18484" y="3541"/>
                  </a:lnTo>
                  <a:lnTo>
                    <a:pt x="18913" y="3753"/>
                  </a:lnTo>
                  <a:lnTo>
                    <a:pt x="19881" y="4391"/>
                  </a:lnTo>
                  <a:lnTo>
                    <a:pt x="19988" y="4745"/>
                  </a:lnTo>
                  <a:lnTo>
                    <a:pt x="20310" y="5170"/>
                  </a:lnTo>
                  <a:lnTo>
                    <a:pt x="21063" y="5666"/>
                  </a:lnTo>
                  <a:lnTo>
                    <a:pt x="21278" y="5949"/>
                  </a:lnTo>
                  <a:lnTo>
                    <a:pt x="21493" y="6374"/>
                  </a:lnTo>
                  <a:lnTo>
                    <a:pt x="21600" y="7011"/>
                  </a:lnTo>
                  <a:lnTo>
                    <a:pt x="1719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grpSp>
          <p:nvGrpSpPr>
            <p:cNvPr id="561" name="Group"/>
            <p:cNvGrpSpPr/>
            <p:nvPr/>
          </p:nvGrpSpPr>
          <p:grpSpPr>
            <a:xfrm>
              <a:off x="386426" y="106561"/>
              <a:ext cx="447775" cy="446374"/>
              <a:chOff x="0" y="0"/>
              <a:chExt cx="447774" cy="446373"/>
            </a:xfrm>
          </p:grpSpPr>
          <p:sp>
            <p:nvSpPr>
              <p:cNvPr id="559" name="Shape"/>
              <p:cNvSpPr/>
              <p:nvPr/>
            </p:nvSpPr>
            <p:spPr>
              <a:xfrm rot="2784331">
                <a:off x="75867" y="54982"/>
                <a:ext cx="296040" cy="33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560" name="Line"/>
              <p:cNvSpPr/>
              <p:nvPr/>
            </p:nvSpPr>
            <p:spPr>
              <a:xfrm rot="2784331">
                <a:off x="75867" y="54982"/>
                <a:ext cx="296040" cy="33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</p:grpSp>
        <p:sp>
          <p:nvSpPr>
            <p:cNvPr id="562" name="Line"/>
            <p:cNvSpPr/>
            <p:nvPr/>
          </p:nvSpPr>
          <p:spPr>
            <a:xfrm flipH="1">
              <a:off x="11912" y="0"/>
              <a:ext cx="844309" cy="365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63" name="Oval"/>
            <p:cNvSpPr/>
            <p:nvPr/>
          </p:nvSpPr>
          <p:spPr>
            <a:xfrm rot="204331">
              <a:off x="567661" y="202638"/>
              <a:ext cx="160303" cy="25061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564" name="Line"/>
            <p:cNvSpPr/>
            <p:nvPr/>
          </p:nvSpPr>
          <p:spPr>
            <a:xfrm>
              <a:off x="11912" y="365499"/>
              <a:ext cx="824651" cy="268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11812957" y="7694507"/>
            <a:ext cx="1626504" cy="651144"/>
            <a:chOff x="0" y="0"/>
            <a:chExt cx="1626503" cy="651143"/>
          </a:xfrm>
        </p:grpSpPr>
        <p:sp>
          <p:nvSpPr>
            <p:cNvPr id="566" name="Line"/>
            <p:cNvSpPr/>
            <p:nvPr/>
          </p:nvSpPr>
          <p:spPr>
            <a:xfrm>
              <a:off x="903" y="651143"/>
              <a:ext cx="1083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67" name="Line"/>
            <p:cNvSpPr/>
            <p:nvPr/>
          </p:nvSpPr>
          <p:spPr>
            <a:xfrm flipV="1">
              <a:off x="0" y="-1"/>
              <a:ext cx="541867" cy="65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1083733" y="-1"/>
              <a:ext cx="541868" cy="65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69" name="Line"/>
            <p:cNvSpPr/>
            <p:nvPr/>
          </p:nvSpPr>
          <p:spPr>
            <a:xfrm>
              <a:off x="542769" y="903"/>
              <a:ext cx="108373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571" name="image plane in front"/>
          <p:cNvSpPr txBox="1"/>
          <p:nvPr/>
        </p:nvSpPr>
        <p:spPr>
          <a:xfrm>
            <a:off x="4010078" y="8344747"/>
            <a:ext cx="3029545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plane in front</a:t>
            </a:r>
          </a:p>
        </p:txBody>
      </p:sp>
      <p:sp>
        <p:nvSpPr>
          <p:cNvPr id="572" name="image plane below"/>
          <p:cNvSpPr txBox="1"/>
          <p:nvPr/>
        </p:nvSpPr>
        <p:spPr>
          <a:xfrm>
            <a:off x="10187357" y="8344747"/>
            <a:ext cx="2838788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plane below</a:t>
            </a:r>
          </a:p>
        </p:txBody>
      </p:sp>
      <p:sp>
        <p:nvSpPr>
          <p:cNvPr id="573" name="Line"/>
          <p:cNvSpPr/>
          <p:nvPr/>
        </p:nvSpPr>
        <p:spPr>
          <a:xfrm>
            <a:off x="8236638" y="4443307"/>
            <a:ext cx="975361" cy="1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pic>
        <p:nvPicPr>
          <p:cNvPr id="34" name="image.png" descr="image.png">
            <a:extLst>
              <a:ext uri="{FF2B5EF4-FFF2-40B4-BE49-F238E27FC236}">
                <a16:creationId xmlns:a16="http://schemas.microsoft.com/office/drawing/2014/main" id="{0BA9B1A3-4F5A-0E46-8D08-406E5479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47" y="2301510"/>
            <a:ext cx="4384606" cy="4443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.png" descr="image.png">
            <a:extLst>
              <a:ext uri="{FF2B5EF4-FFF2-40B4-BE49-F238E27FC236}">
                <a16:creationId xmlns:a16="http://schemas.microsoft.com/office/drawing/2014/main" id="{0AC60A79-7FEE-C74F-B956-163421B9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484" y="2295771"/>
            <a:ext cx="4384606" cy="4443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otational mosaic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mosaics</a:t>
            </a:r>
          </a:p>
        </p:txBody>
      </p:sp>
      <p:sp>
        <p:nvSpPr>
          <p:cNvPr id="575" name="Directly optimize rotation and focal length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optimize rotation and focal length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ability to build full-view panoramas</a:t>
            </a:r>
          </a:p>
          <a:p>
            <a:pPr lvl="1"/>
            <a:r>
              <a:rPr lang="en-US" dirty="0"/>
              <a:t>easier to control interactively</a:t>
            </a:r>
          </a:p>
          <a:p>
            <a:pPr lvl="1"/>
            <a:r>
              <a:rPr lang="en-US" dirty="0"/>
              <a:t>more stable and accurate estimates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BF19B-34BC-704C-AE90-4ED4EF68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81" y="2054659"/>
            <a:ext cx="5096180" cy="67698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1B1F80-B348-F065-1233-27A14EA8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Perspective Projection</a:t>
            </a:r>
            <a:endParaRPr lang="en-K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5EFB6E-232D-B6B3-0761-8D31D3B7C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591" name="Group"/>
          <p:cNvGrpSpPr/>
          <p:nvPr/>
        </p:nvGrpSpPr>
        <p:grpSpPr>
          <a:xfrm>
            <a:off x="9753864" y="2492586"/>
            <a:ext cx="4701934" cy="2797168"/>
            <a:chOff x="0" y="0"/>
            <a:chExt cx="4701933" cy="2797167"/>
          </a:xfrm>
        </p:grpSpPr>
        <p:sp>
          <p:nvSpPr>
            <p:cNvPr id="581" name="Line"/>
            <p:cNvSpPr/>
            <p:nvPr/>
          </p:nvSpPr>
          <p:spPr>
            <a:xfrm>
              <a:off x="3192497" y="203200"/>
              <a:ext cx="1" cy="952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82" name="Line"/>
            <p:cNvSpPr/>
            <p:nvPr/>
          </p:nvSpPr>
          <p:spPr>
            <a:xfrm>
              <a:off x="63217" y="1155982"/>
              <a:ext cx="350407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83" name="Line"/>
            <p:cNvSpPr/>
            <p:nvPr/>
          </p:nvSpPr>
          <p:spPr>
            <a:xfrm flipH="1">
              <a:off x="2190044" y="0"/>
              <a:ext cx="1" cy="24451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84" name="Line"/>
            <p:cNvSpPr/>
            <p:nvPr/>
          </p:nvSpPr>
          <p:spPr>
            <a:xfrm flipV="1">
              <a:off x="63217" y="203199"/>
              <a:ext cx="3129282" cy="9527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585" name="u"/>
            <p:cNvSpPr txBox="1"/>
            <p:nvPr/>
          </p:nvSpPr>
          <p:spPr>
            <a:xfrm>
              <a:off x="2235200" y="2142631"/>
              <a:ext cx="349324" cy="65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3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t>u</a:t>
              </a:r>
            </a:p>
          </p:txBody>
        </p:sp>
        <p:sp>
          <p:nvSpPr>
            <p:cNvPr id="586" name="Oval"/>
            <p:cNvSpPr/>
            <p:nvPr/>
          </p:nvSpPr>
          <p:spPr>
            <a:xfrm>
              <a:off x="0" y="1088248"/>
              <a:ext cx="124178" cy="135468"/>
            </a:xfrm>
            <a:prstGeom prst="ellipse">
              <a:avLst/>
            </a:prstGeom>
            <a:solidFill>
              <a:srgbClr val="00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587" name="Oval"/>
            <p:cNvSpPr/>
            <p:nvPr/>
          </p:nvSpPr>
          <p:spPr>
            <a:xfrm>
              <a:off x="3129280" y="135466"/>
              <a:ext cx="126436" cy="135468"/>
            </a:xfrm>
            <a:prstGeom prst="ellipse">
              <a:avLst/>
            </a:prstGeom>
            <a:solidFill>
              <a:srgbClr val="00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588" name="(Xc,Yc,Zc)"/>
            <p:cNvSpPr txBox="1"/>
            <p:nvPr/>
          </p:nvSpPr>
          <p:spPr>
            <a:xfrm>
              <a:off x="2928337" y="307057"/>
              <a:ext cx="1773596" cy="652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/>
                <a:t>(</a:t>
              </a:r>
              <a:r>
                <a:rPr sz="3400" i="1"/>
                <a:t>X</a:t>
              </a:r>
              <a:r>
                <a:rPr sz="3400" i="1" baseline="-19411"/>
                <a:t>c</a:t>
              </a:r>
              <a:r>
                <a:rPr sz="3400" i="1"/>
                <a:t>,Y</a:t>
              </a:r>
              <a:r>
                <a:rPr sz="3400" i="1" baseline="-19411"/>
                <a:t>c</a:t>
              </a:r>
              <a:r>
                <a:rPr sz="3400" i="1"/>
                <a:t>,Z</a:t>
              </a:r>
              <a:r>
                <a:rPr sz="3400" i="1" baseline="-19411"/>
                <a:t>c</a:t>
              </a:r>
              <a:r>
                <a:rPr sz="3400"/>
                <a:t>)</a:t>
              </a:r>
            </a:p>
          </p:txBody>
        </p:sp>
        <p:sp>
          <p:nvSpPr>
            <p:cNvPr id="589" name="uc"/>
            <p:cNvSpPr txBox="1"/>
            <p:nvPr/>
          </p:nvSpPr>
          <p:spPr>
            <a:xfrm>
              <a:off x="2178755" y="1088248"/>
              <a:ext cx="486418" cy="652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400" i="1"/>
                <a:t>u</a:t>
              </a:r>
              <a:r>
                <a:rPr sz="3400" i="1" baseline="-19411"/>
                <a:t>c</a:t>
              </a:r>
            </a:p>
          </p:txBody>
        </p:sp>
        <p:sp>
          <p:nvSpPr>
            <p:cNvPr id="590" name="f"/>
            <p:cNvSpPr txBox="1"/>
            <p:nvPr/>
          </p:nvSpPr>
          <p:spPr>
            <a:xfrm>
              <a:off x="830862" y="1122115"/>
              <a:ext cx="277190" cy="65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3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/>
              </a:pPr>
              <a:r>
                <a:t>f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60ED23-07FB-BD4D-A435-DBFA542C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1" y="4669085"/>
            <a:ext cx="83439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otational mosa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Rotational mosaic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Projection equation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Projection equations</a:t>
                </a:r>
              </a:p>
              <a:p>
                <a:pPr marL="685800" indent="-685800">
                  <a:buAutoNum type="arabicPeriod"/>
                </a:pPr>
                <a:r>
                  <a:rPr lang="en-US" dirty="0"/>
                  <a:t>Project from image to 3D ray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	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𝒙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𝒚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𝒛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	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 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𝒖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−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𝒄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𝒄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𝒇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𝟎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b="1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685800" indent="-685800">
                  <a:buAutoNum type="arabicPeriod" startAt="2"/>
                </a:pPr>
                <a:r>
                  <a:rPr lang="en-US" dirty="0"/>
                  <a:t>Rotate the ray by camera motion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	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𝒙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𝒚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𝒛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	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𝑹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 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𝒙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𝒚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𝒛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b="1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685800" indent="-685800">
                  <a:buAutoNum type="arabicPeriod" startAt="3"/>
                </a:pPr>
                <a:r>
                  <a:rPr lang="en-US" dirty="0"/>
                  <a:t>Project back into new (source) image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	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𝒖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𝒗</m:t>
                    </m:r>
                    <m:r>
                      <a:rPr lang="en-US" b="1" i="1" baseline="-20777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	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 (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+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𝒖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𝒄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+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𝒗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𝒄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b="1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594" name="Projection equatio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65586-4DFB-5BB8-FAA6-89C44B2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and quaternions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8" name="How do we represent rotation matrices?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represent rotation matrices?</a:t>
                </a:r>
              </a:p>
              <a:p>
                <a:r>
                  <a:rPr lang="en-US" dirty="0"/>
                  <a:t>Axis / angle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Times New Roman"/>
                      </a:rPr>
                      <m:t>𝒏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Times New Roman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Times New Roman"/>
                      </a:rPr>
                      <m:t>𝜃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)</m:t>
                    </m:r>
                  </m:oMath>
                </a14:m>
                <a:br>
                  <a:rPr lang="en-US" dirty="0">
                    <a:sym typeface="Times New Roman"/>
                  </a:rPr>
                </a:b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𝑹𝒗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 =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𝒗</m:t>
                    </m:r>
                    <m:func>
                      <m:func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  <a:sym typeface="Times New Roman"/>
                          </a:rPr>
                          <m:t>cos</m:t>
                        </m:r>
                      </m:fName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𝜃</m:t>
                        </m:r>
                      </m:e>
                    </m:func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d>
                      <m:d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𝒏</m:t>
                        </m:r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𝒗</m:t>
                        </m:r>
                      </m:e>
                    </m:d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sin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Times New Roman"/>
                      </a:rPr>
                      <m:t>𝜃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𝒏</m:t>
                    </m:r>
                    <m:d>
                      <m:d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𝒏</m:t>
                        </m:r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∙</m:t>
                        </m:r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𝒗</m:t>
                        </m:r>
                      </m:e>
                    </m:d>
                    <m:d>
                      <m:d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1− 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  <a:sym typeface="Times New Roman"/>
                          </a:rPr>
                          <m:t>cos</m:t>
                        </m:r>
                        <m:r>
                          <a:rPr lang="en-US" dirty="0" err="1" smtClean="0">
                            <a:latin typeface="Cambria Math" panose="02040503050406030204" pitchFamily="18" charset="0"/>
                            <a:sym typeface="Times New Roman"/>
                          </a:rPr>
                          <m:t>𝜃</m:t>
                        </m:r>
                      </m:e>
                    </m:d>
                  </m:oMath>
                </a14:m>
                <a:endParaRPr lang="ar-AE" dirty="0">
                  <a:sym typeface="Times New Roman"/>
                </a:endParaRPr>
              </a:p>
              <a:p>
                <a:pPr marL="0" indent="0">
                  <a:buNone/>
                </a:pPr>
                <a:r>
                  <a:rPr lang="ko-KR" altLang="en-US" dirty="0">
                    <a:sym typeface="Times New Roman"/>
                  </a:rPr>
                  <a:t>   </a:t>
                </a:r>
                <a:r>
                  <a:rPr lang="ar-AE" dirty="0">
                    <a:sym typeface="Times New Roman"/>
                  </a:rPr>
                  <a:t>	</a:t>
                </a:r>
                <a:r>
                  <a:rPr lang="ko-KR" altLang="en-US" dirty="0">
                    <a:sym typeface="Times New Roman"/>
                  </a:rPr>
                  <a:t>  </a:t>
                </a:r>
                <a:r>
                  <a:rPr lang="ar-AE" dirty="0">
                    <a:sym typeface="Times New Roman"/>
                  </a:rPr>
                  <a:t>	</a:t>
                </a:r>
                <a:r>
                  <a:rPr lang="en-US" dirty="0">
                    <a:sym typeface="Times New Roman"/>
                  </a:rPr>
                  <a:t>	</a:t>
                </a:r>
                <a:r>
                  <a:rPr lang="ko-KR" altLang="en-US" dirty="0">
                    <a:sym typeface="Times New Roman"/>
                  </a:rPr>
                  <a:t>   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  <a:sym typeface="Times New Roman"/>
                      </a:rPr>
                      <m:t>𝑹</m:t>
                    </m:r>
                    <m:r>
                      <a:rPr lang="ar-AE" smtClean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r>
                      <a:rPr lang="ar-AE" smtClean="0">
                        <a:latin typeface="Cambria Math" panose="02040503050406030204" pitchFamily="18" charset="0"/>
                        <a:sym typeface="Times New Roman"/>
                      </a:rPr>
                      <m:t>𝑰</m:t>
                    </m:r>
                    <m:r>
                      <a:rPr lang="ar-AE" smtClean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d>
                      <m:dPr>
                        <m:ctrlPr>
                          <a:rPr lang="ar-AE" i="1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ar-AE" i="1" smtClean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sin</m:t>
                            </m:r>
                          </m:fName>
                          <m:e>
                            <m:r>
                              <a:rPr lang="ar-AE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𝜃</m:t>
                            </m:r>
                          </m:e>
                        </m:func>
                      </m:e>
                    </m:d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[</m:t>
                        </m:r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𝒏</m:t>
                        </m:r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]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d>
                      <m:dPr>
                        <m:ctrlPr>
                          <a:rPr lang="ar-AE" i="1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1−</m:t>
                        </m:r>
                        <m:func>
                          <m:funcPr>
                            <m:ctrlPr>
                              <a:rPr lang="ar-AE" i="1" smtClean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cos</m:t>
                            </m:r>
                          </m:fName>
                          <m:e>
                            <m:r>
                              <a:rPr lang="ar-AE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ar-AE" smtClean="0">
                        <a:latin typeface="Cambria Math" panose="02040503050406030204" pitchFamily="18" charset="0"/>
                        <a:sym typeface="Times New Roman"/>
                      </a:rPr>
                      <m:t>[</m:t>
                    </m:r>
                    <m:sSubSup>
                      <m:sSubSupPr>
                        <m:ctrlPr>
                          <a:rPr lang="ar-AE" i="1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SupPr>
                      <m:e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𝒏</m:t>
                        </m:r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]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</m:sub>
                      <m:sup>
                        <m:r>
                          <a:rPr lang="ar-AE" smtClean="0">
                            <a:latin typeface="Cambria Math" panose="02040503050406030204" pitchFamily="18" charset="0"/>
                            <a:sym typeface="Times New Roman"/>
                          </a:rPr>
                          <m:t>𝟐</m:t>
                        </m:r>
                      </m:sup>
                    </m:sSubSup>
                  </m:oMath>
                </a14:m>
                <a:endParaRPr lang="ar-AE" dirty="0">
                  <a:sym typeface="Times New Roman"/>
                </a:endParaRPr>
              </a:p>
              <a:p>
                <a:pPr marL="0" indent="0">
                  <a:buNone/>
                </a:pPr>
                <a:r>
                  <a:rPr lang="ar-AE" dirty="0"/>
                  <a:t>	</a:t>
                </a:r>
                <a:r>
                  <a:rPr lang="en-US" dirty="0"/>
                  <a:t>			Rodriguez Formula</a:t>
                </a:r>
              </a:p>
              <a:p>
                <a:r>
                  <a:rPr lang="en-US" dirty="0"/>
                  <a:t>Unit quaternions [Shoemake SIGG’85]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𝒒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d>
                      <m:d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ar-AE" i="1" dirty="0" smtClean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ar-AE" i="1" dirty="0">
                                    <a:latin typeface="Cambria Math" panose="02040503050406030204" pitchFamily="18" charset="0"/>
                                    <a:sym typeface="Times New Roman"/>
                                  </a:rPr>
                                </m:ctrlPr>
                              </m:fPr>
                              <m:num>
                                <m:r>
                                  <a:rPr lang="ar-AE" dirty="0">
                                    <a:latin typeface="Cambria Math" panose="02040503050406030204" pitchFamily="18" charset="0"/>
                                    <a:sym typeface="Times New Roman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ar-AE" dirty="0">
                                    <a:latin typeface="Cambria Math" panose="02040503050406030204" pitchFamily="18" charset="0"/>
                                    <a:sym typeface="Times New Roman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,</m:t>
                        </m:r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𝒏</m:t>
                        </m:r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  <a:sym typeface="Times New Roman"/>
                          </a:rPr>
                          <m:t>sin</m:t>
                        </m:r>
                        <m:f>
                          <m:fPr>
                            <m:ctrlPr>
                              <a:rPr lang="ar-AE" i="1" dirty="0" smtClean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fPr>
                          <m:num>
                            <m:r>
                              <a:rPr lang="ar-AE" dirty="0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𝜃</m:t>
                            </m:r>
                          </m:num>
                          <m:den>
                            <m:r>
                              <a:rPr lang="ar-AE" dirty="0" smtClean="0">
                                <a:latin typeface="Cambria Math" panose="02040503050406030204" pitchFamily="18" charset="0"/>
                                <a:sym typeface="Times New Roman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=(</m:t>
                    </m:r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𝑠</m:t>
                    </m:r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,</m:t>
                    </m:r>
                    <m:r>
                      <a:rPr lang="ar-AE" dirty="0" err="1" smtClean="0">
                        <a:latin typeface="Cambria Math" panose="02040503050406030204" pitchFamily="18" charset="0"/>
                        <a:sym typeface="Times New Roman"/>
                      </a:rPr>
                      <m:t>𝒘</m:t>
                    </m:r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)</m:t>
                    </m:r>
                  </m:oMath>
                </a14:m>
                <a:br>
                  <a:rPr lang="ar-AE" dirty="0">
                    <a:sym typeface="Times New Roman"/>
                  </a:rPr>
                </a:br>
                <a:r>
                  <a:rPr lang="en-US" dirty="0"/>
                  <a:t>quaternion multiplication (division is easy)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𝒒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0 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𝒒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1 = (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𝑠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𝑠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1</m:t>
                        </m:r>
                      </m:sub>
                    </m:sSub>
                    <m:r>
                      <a:rPr lang="ar-AE" dirty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𝒘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0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∙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𝒘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1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,</m:t>
                    </m:r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>
                            <a:latin typeface="Cambria Math" panose="02040503050406030204" pitchFamily="18" charset="0"/>
                            <a:sym typeface="Times New Roman"/>
                          </a:rPr>
                          <m:t>𝑠</m:t>
                        </m:r>
                      </m:e>
                      <m:sub>
                        <m:r>
                          <a:rPr lang="ar-AE" dirty="0">
                            <a:latin typeface="Cambria Math" panose="02040503050406030204" pitchFamily="18" charset="0"/>
                            <a:sym typeface="Times New Roman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>
                            <a:latin typeface="Cambria Math" panose="02040503050406030204" pitchFamily="18" charset="0"/>
                            <a:sym typeface="Times New Roman"/>
                          </a:rPr>
                          <m:t>𝒘</m:t>
                        </m:r>
                      </m:e>
                      <m:sub>
                        <m:r>
                          <a:rPr lang="ar-AE" dirty="0">
                            <a:latin typeface="Cambria Math" panose="02040503050406030204" pitchFamily="18" charset="0"/>
                            <a:sym typeface="Times New Roman"/>
                          </a:rPr>
                          <m:t>1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𝑠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𝒘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0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𝒘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1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×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𝒘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2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)</m:t>
                    </m:r>
                  </m:oMath>
                </a14:m>
                <a:endParaRPr lang="ar-AE" dirty="0">
                  <a:sym typeface="Times New Roman"/>
                </a:endParaRPr>
              </a:p>
            </p:txBody>
          </p:sp>
        </mc:Choice>
        <mc:Fallback xmlns="">
          <p:sp>
            <p:nvSpPr>
              <p:cNvPr id="648" name="How do we represent rotation matric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2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5AF91C-1F70-77AF-1628-3C2557D6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rotation update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Small angle approximation ΔR = I + sinθ [n]× + (1- cosθ) [n]×2      ≈ θ [n]× = [ω]×  linear in ω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Small angle approximation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𝚫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𝑹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𝑰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 + </m:t>
                    </m:r>
                    <m:r>
                      <m:rPr>
                        <m:sty m:val="p"/>
                      </m:rPr>
                      <a:rPr lang="en-US" dirty="0" err="1">
                        <a:latin typeface="Cambria Math" panose="02040503050406030204" pitchFamily="18" charset="0"/>
                        <a:sym typeface="Times New Roman"/>
                      </a:rPr>
                      <m:t>sin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Times New Roman"/>
                      </a:rPr>
                      <m:t>𝜃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 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ar-AE" i="1" dirty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ar-AE" dirty="0">
                                <a:latin typeface="Cambria Math" panose="02040503050406030204" pitchFamily="18" charset="0"/>
                                <a:sym typeface="Times New Roman"/>
                              </a:rPr>
                              <m:t>𝒏</m:t>
                            </m:r>
                          </m:e>
                        </m:d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a:rPr lang="ar-AE" dirty="0">
                        <a:latin typeface="Cambria Math" panose="02040503050406030204" pitchFamily="18" charset="0"/>
                        <a:sym typeface="Times New Roman"/>
                      </a:rPr>
                      <m:t>+ </m:t>
                    </m:r>
                    <m:d>
                      <m:dPr>
                        <m:ctrlPr>
                          <a:rPr lang="ar-AE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ar-AE" dirty="0">
                            <a:latin typeface="Cambria Math" panose="02040503050406030204" pitchFamily="18" charset="0"/>
                            <a:sym typeface="Times New Roman"/>
                          </a:rPr>
                          <m:t>𝟏</m:t>
                        </m:r>
                        <m:r>
                          <a:rPr lang="ar-AE" dirty="0">
                            <a:latin typeface="Cambria Math" panose="02040503050406030204" pitchFamily="18" charset="0"/>
                            <a:sym typeface="Times New Roman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  <a:sym typeface="Times New Roman"/>
                          </a:rPr>
                          <m:t>cos</m:t>
                        </m:r>
                        <m:r>
                          <a:rPr lang="en-US" dirty="0" err="1">
                            <a:latin typeface="Cambria Math" panose="02040503050406030204" pitchFamily="18" charset="0"/>
                            <a:sym typeface="Times New Roman"/>
                          </a:rPr>
                          <m:t>𝜃</m:t>
                        </m:r>
                      </m:e>
                    </m:d>
                    <m:sSubSup>
                      <m:sSubSup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ar-AE" i="1" dirty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ar-AE" dirty="0">
                                <a:latin typeface="Cambria Math" panose="02040503050406030204" pitchFamily="18" charset="0"/>
                                <a:sym typeface="Times New Roman"/>
                              </a:rPr>
                              <m:t>𝒏</m:t>
                            </m:r>
                          </m:e>
                        </m:d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</m:sub>
                      <m:sup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𝟐</m:t>
                        </m:r>
                      </m:sup>
                    </m:sSubSup>
                  </m:oMath>
                </a14:m>
                <a:br>
                  <a:rPr lang="ar-AE" dirty="0">
                    <a:sym typeface="Times New Roman"/>
                  </a:rPr>
                </a:br>
                <a14:m>
                  <m:oMath xmlns:m="http://schemas.openxmlformats.org/officeDocument/2006/math">
                    <m:r>
                      <a:rPr lang="ar-AE" dirty="0" smtClean="0">
                        <a:latin typeface="Cambria Math" panose="02040503050406030204" pitchFamily="18" charset="0"/>
                        <a:sym typeface="Times New Roman"/>
                      </a:rPr>
                      <m:t>≈</m:t>
                    </m:r>
                    <m:r>
                      <a:rPr lang="ar-AE" dirty="0" err="1">
                        <a:latin typeface="Cambria Math" panose="02040503050406030204" pitchFamily="18" charset="0"/>
                        <a:sym typeface="Times New Roman"/>
                      </a:rPr>
                      <m:t>𝜃</m:t>
                    </m:r>
                    <m:r>
                      <a:rPr lang="ar-AE" dirty="0">
                        <a:latin typeface="Cambria Math" panose="02040503050406030204" pitchFamily="18" charset="0"/>
                        <a:sym typeface="Times New Roman"/>
                      </a:rPr>
                      <m:t> 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ar-AE" i="1" dirty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ar-AE" dirty="0">
                                <a:latin typeface="Cambria Math" panose="02040503050406030204" pitchFamily="18" charset="0"/>
                                <a:sym typeface="Times New Roman"/>
                              </a:rPr>
                              <m:t>𝒏</m:t>
                            </m:r>
                          </m:e>
                        </m:d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</m:sub>
                    </m:sSub>
                    <m:r>
                      <a:rPr lang="ar-AE" dirty="0">
                        <a:latin typeface="Cambria Math" panose="02040503050406030204" pitchFamily="18" charset="0"/>
                        <a:sym typeface="Times New Roman"/>
                      </a:rPr>
                      <m:t> = </m:t>
                    </m:r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ar-AE" i="1" dirty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ar-AE" dirty="0" err="1">
                                <a:latin typeface="Cambria Math" panose="02040503050406030204" pitchFamily="18" charset="0"/>
                                <a:sym typeface="Times New Roman"/>
                              </a:rPr>
                              <m:t>𝝎</m:t>
                            </m:r>
                          </m:e>
                        </m:d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  <a:sym typeface="Times New Roman"/>
                          </a:rPr>
                          <m:t>×</m:t>
                        </m:r>
                      </m:sub>
                    </m:sSub>
                  </m:oMath>
                </a14:m>
                <a:br>
                  <a:rPr lang="ar-AE" dirty="0">
                    <a:sym typeface="Times New Roman"/>
                  </a:rPr>
                </a:br>
                <a:r>
                  <a:rPr lang="en-US" dirty="0">
                    <a:sym typeface="Arial Unicode MS"/>
                  </a:rPr>
                  <a:t>linear in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𝝎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𝒏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𝜃</m:t>
                    </m:r>
                  </m:oMath>
                </a14:m>
                <a:endParaRPr lang="en-US" dirty="0">
                  <a:sym typeface="Times New Roman"/>
                </a:endParaRPr>
              </a:p>
              <a:p>
                <a:r>
                  <a:rPr lang="en-US" dirty="0"/>
                  <a:t>Update original </a:t>
                </a:r>
                <a:r>
                  <a:rPr lang="en-US" dirty="0">
                    <a:sym typeface="Times New Roman"/>
                  </a:rPr>
                  <a:t>R</a:t>
                </a:r>
                <a:r>
                  <a:rPr lang="en-US" dirty="0"/>
                  <a:t> matrix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𝑹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 ← </m:t>
                    </m:r>
                    <m:r>
                      <a:rPr lang="en-US" dirty="0" smtClean="0">
                        <a:latin typeface="Cambria Math" panose="02040503050406030204" pitchFamily="18" charset="0"/>
                        <a:sym typeface="Times New Roman"/>
                      </a:rPr>
                      <m:t>𝑹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𝚫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𝑹</m:t>
                    </m:r>
                    <m:r>
                      <a:rPr lang="en-US" dirty="0">
                        <a:latin typeface="Cambria Math" panose="02040503050406030204" pitchFamily="18" charset="0"/>
                        <a:sym typeface="Times New Roman"/>
                      </a:rPr>
                      <m:t> </m:t>
                    </m:r>
                  </m:oMath>
                </a14:m>
                <a:endParaRPr lang="en-US" dirty="0">
                  <a:sym typeface="Times New Roman"/>
                </a:endParaRPr>
              </a:p>
            </p:txBody>
          </p:sp>
        </mc:Choice>
        <mc:Fallback xmlns="">
          <p:sp>
            <p:nvSpPr>
              <p:cNvPr id="651" name="Small angle approximation ΔR = I + sinθ [n]× + (1- cosθ) [n]×2      ≈ θ [n]× = [ω]×  linear in ω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99" t="-2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Image Mosaics (Stitch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Mosaics (</a:t>
            </a:r>
            <a:r>
              <a:rPr lang="en-US" dirty="0"/>
              <a:t>s</a:t>
            </a:r>
            <a:r>
              <a:rPr dirty="0"/>
              <a:t>titching)</a:t>
            </a:r>
          </a:p>
        </p:txBody>
      </p:sp>
      <p:sp>
        <p:nvSpPr>
          <p:cNvPr id="654" name="[Szeliski &amp; Shum, SIGGRAPH’97]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[Szeliski &amp; Shum, SIGGRAPH’97]</a:t>
            </a:r>
          </a:p>
          <a:p>
            <a:r>
              <a:t>[Szeliski, FnT CVCG, 2006]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E51703-3029-2D46-B95D-B54BFD22B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Mosaic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3E81D4-AA3C-3442-B7A3-C4116CE20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3FA7-CFD8-2247-A68A-E330CB66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1E29-DF3E-EC40-9C81-15EAA787F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AutoNum type="arabicPeriod"/>
            </a:pPr>
            <a:r>
              <a:rPr lang="en-US" dirty="0"/>
              <a:t>Align the images over each other</a:t>
            </a:r>
          </a:p>
          <a:p>
            <a:pPr lvl="1"/>
            <a:r>
              <a:rPr lang="en-US" dirty="0"/>
              <a:t>Finding feature points</a:t>
            </a:r>
          </a:p>
          <a:p>
            <a:pPr lvl="1"/>
            <a:r>
              <a:rPr lang="en-US" dirty="0"/>
              <a:t>Creating descriptors</a:t>
            </a:r>
          </a:p>
          <a:p>
            <a:pPr lvl="1"/>
            <a:r>
              <a:rPr lang="en-US" dirty="0"/>
              <a:t>Feature matching</a:t>
            </a:r>
          </a:p>
          <a:p>
            <a:pPr lvl="1"/>
            <a:r>
              <a:rPr lang="en-US" dirty="0"/>
              <a:t>Finding relative “transformation”</a:t>
            </a:r>
          </a:p>
          <a:p>
            <a:pPr marL="685800" indent="-685800">
              <a:buAutoNum type="arabicPeriod"/>
            </a:pPr>
            <a:r>
              <a:rPr lang="en-US" dirty="0"/>
              <a:t>Blend the images together </a:t>
            </a:r>
          </a:p>
          <a:p>
            <a:pPr lvl="1"/>
            <a:r>
              <a:rPr lang="en-US" dirty="0"/>
              <a:t>Image blending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09538-749A-AB4E-A004-E34827864F96}"/>
              </a:ext>
            </a:extLst>
          </p:cNvPr>
          <p:cNvSpPr/>
          <p:nvPr/>
        </p:nvSpPr>
        <p:spPr>
          <a:xfrm>
            <a:off x="1167319" y="2278505"/>
            <a:ext cx="4299626" cy="169038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41D7D-B83B-E74D-A318-90EA85993A03}"/>
              </a:ext>
            </a:extLst>
          </p:cNvPr>
          <p:cNvSpPr txBox="1"/>
          <p:nvPr/>
        </p:nvSpPr>
        <p:spPr>
          <a:xfrm>
            <a:off x="5933261" y="2665697"/>
            <a:ext cx="501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Covered in the previous class</a:t>
            </a:r>
          </a:p>
        </p:txBody>
      </p:sp>
    </p:spTree>
    <p:extLst>
      <p:ext uri="{BB962C8B-B14F-4D97-AF65-F5344CB8AC3E}">
        <p14:creationId xmlns:p14="http://schemas.microsoft.com/office/powerpoint/2010/main" val="923201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Image Mosaics (stitch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Mosaics (stitching)</a:t>
            </a:r>
          </a:p>
        </p:txBody>
      </p:sp>
      <p:sp>
        <p:nvSpPr>
          <p:cNvPr id="657" name="Blend together several overlapping images into one seamless mosaic (composite)        +         +   …   +  =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Blend together several overlapping images into one seamless 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mosaic</a:t>
            </a:r>
            <a:r>
              <a:rPr dirty="0"/>
              <a:t> (composite)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7ED4C-84BC-5F49-9A8E-D2F82A635B65}"/>
              </a:ext>
            </a:extLst>
          </p:cNvPr>
          <p:cNvSpPr txBox="1"/>
          <p:nvPr/>
        </p:nvSpPr>
        <p:spPr>
          <a:xfrm>
            <a:off x="6510643" y="3759552"/>
            <a:ext cx="5405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1A5F8-6FF5-1346-B2BD-53C194C0C579}"/>
              </a:ext>
            </a:extLst>
          </p:cNvPr>
          <p:cNvSpPr txBox="1"/>
          <p:nvPr/>
        </p:nvSpPr>
        <p:spPr>
          <a:xfrm>
            <a:off x="9706931" y="3759552"/>
            <a:ext cx="17331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… 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769DF-ED09-9648-A183-7F9A6D576077}"/>
              </a:ext>
            </a:extLst>
          </p:cNvPr>
          <p:cNvSpPr txBox="1"/>
          <p:nvPr/>
        </p:nvSpPr>
        <p:spPr>
          <a:xfrm>
            <a:off x="14653302" y="3759552"/>
            <a:ext cx="5405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EC90C-35CB-E84F-BC5F-9C1E8B4C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64" y="5919717"/>
            <a:ext cx="10604500" cy="242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CC944-0F7C-D542-9247-216B02F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64" y="3255526"/>
            <a:ext cx="96139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Mosaics for Video 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Mosaics for Video Coding</a:t>
            </a:r>
          </a:p>
        </p:txBody>
      </p:sp>
      <p:sp>
        <p:nvSpPr>
          <p:cNvPr id="665" name="Convert masked images into a background sprite for content-based cod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Convert masked images into a background sprite for content-based coding</a:t>
            </a:r>
          </a:p>
          <a:p>
            <a:endParaRPr dirty="0"/>
          </a:p>
          <a:p>
            <a:r>
              <a:rPr dirty="0"/>
              <a:t>			+</a:t>
            </a:r>
            <a:r>
              <a:rPr lang="en-US" dirty="0"/>
              <a:t> </a:t>
            </a:r>
            <a:r>
              <a:rPr dirty="0"/>
              <a:t>		 </a:t>
            </a:r>
            <a:r>
              <a:rPr lang="en-US" dirty="0"/>
              <a:t>    </a:t>
            </a:r>
            <a:r>
              <a:rPr dirty="0"/>
              <a:t> +		   </a:t>
            </a:r>
            <a:r>
              <a:rPr lang="en-US" dirty="0"/>
              <a:t>     </a:t>
            </a:r>
            <a:r>
              <a:rPr dirty="0"/>
              <a:t> </a:t>
            </a:r>
            <a:r>
              <a:rPr lang="en-US" dirty="0"/>
              <a:t>  </a:t>
            </a:r>
            <a:r>
              <a:rPr dirty="0"/>
              <a:t>+</a:t>
            </a:r>
            <a:r>
              <a:rPr lang="en-US" dirty="0"/>
              <a:t>                         </a:t>
            </a:r>
            <a:r>
              <a:rPr dirty="0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42B4-6E1B-8A48-A94A-7AAC880E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07" y="2706944"/>
            <a:ext cx="246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23227-C93A-D24F-87B8-8E2B3A66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52" y="2706944"/>
            <a:ext cx="2463800" cy="165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22294-DBF8-4149-8210-1FCB1DA3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97" y="2706944"/>
            <a:ext cx="2463800" cy="165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1214C-D8DB-DC42-87DD-F7A3FDB24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7716" y="2706944"/>
            <a:ext cx="24638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6BD98-4380-3B4E-9035-CC2848D24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226" y="4993095"/>
            <a:ext cx="11391824" cy="3406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28A43-A3E1-5929-FC11-8AA003DD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correspondences</a:t>
            </a:r>
            <a:endParaRPr lang="en-KR" dirty="0"/>
          </a:p>
        </p:txBody>
      </p:sp>
      <p:sp>
        <p:nvSpPr>
          <p:cNvPr id="673" name="Direct method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method:</a:t>
            </a:r>
          </a:p>
          <a:p>
            <a:pPr lvl="1"/>
            <a:r>
              <a:rPr lang="en-US" dirty="0"/>
              <a:t>Use generalization of affine motion model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Szeliski</a:t>
            </a:r>
            <a:r>
              <a:rPr lang="en-US" dirty="0"/>
              <a:t> &amp; Shum ’97]</a:t>
            </a:r>
          </a:p>
          <a:p>
            <a:r>
              <a:rPr lang="en-US" dirty="0"/>
              <a:t>Feature-based method</a:t>
            </a:r>
          </a:p>
          <a:p>
            <a:pPr lvl="1"/>
            <a:r>
              <a:rPr lang="en-US" dirty="0"/>
              <a:t>Extract features, match, find </a:t>
            </a:r>
            <a:r>
              <a:rPr lang="en-US" dirty="0" err="1"/>
              <a:t>consisten</a:t>
            </a:r>
            <a:r>
              <a:rPr lang="en-US" dirty="0"/>
              <a:t> </a:t>
            </a:r>
            <a:r>
              <a:rPr lang="en-US" dirty="0">
                <a:sym typeface="Arial"/>
              </a:rPr>
              <a:t>inliers </a:t>
            </a:r>
            <a:r>
              <a:rPr lang="en-US" dirty="0"/>
              <a:t>[Lowe ICCV’99; Schmid ICCV’98,</a:t>
            </a:r>
            <a:br>
              <a:rPr lang="en-US" dirty="0"/>
            </a:br>
            <a:r>
              <a:rPr lang="en-US" dirty="0" err="1"/>
              <a:t>Brown&amp;Lowe</a:t>
            </a:r>
            <a:r>
              <a:rPr lang="en-US" dirty="0"/>
              <a:t> ICCV’2003]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ym typeface="Times New Roman"/>
              </a:rPr>
              <a:t>R</a:t>
            </a:r>
            <a:r>
              <a:rPr lang="en-US" dirty="0"/>
              <a:t> from correspondences</a:t>
            </a:r>
            <a:br>
              <a:rPr lang="en-US" dirty="0"/>
            </a:br>
            <a:r>
              <a:rPr lang="en-US" dirty="0"/>
              <a:t>(absolute orientation)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7899E22-6EC3-AB45-A128-9740B7CDA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Panorama: </a:t>
            </a:r>
            <a:r>
              <a:rPr lang="en-US" dirty="0"/>
              <a:t>What if you want a 360</a:t>
            </a:r>
            <a:r>
              <a:rPr lang="en-US" dirty="0">
                <a:sym typeface="Symbol"/>
              </a:rPr>
              <a:t>°</a:t>
            </a:r>
            <a:r>
              <a:rPr lang="en-US" dirty="0"/>
              <a:t> field of view?</a:t>
            </a:r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ADD3-AA60-3E6E-3D8B-09C92D75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69DB7FC5-BAF0-0148-B9F2-4C6CFA8B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75" y="1496908"/>
            <a:ext cx="11571112" cy="319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>
            <a:extLst>
              <a:ext uri="{FF2B5EF4-FFF2-40B4-BE49-F238E27FC236}">
                <a16:creationId xmlns:a16="http://schemas.microsoft.com/office/drawing/2014/main" id="{CAA576EE-B4BB-5041-8863-E979F0AF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75" y="4671343"/>
            <a:ext cx="11571112" cy="464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7">
            <a:extLst>
              <a:ext uri="{FF2B5EF4-FFF2-40B4-BE49-F238E27FC236}">
                <a16:creationId xmlns:a16="http://schemas.microsoft.com/office/drawing/2014/main" id="{9354E05C-7DC8-204F-B414-22B7EAC9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02" y="9363005"/>
            <a:ext cx="7943200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r>
              <a:rPr lang="en-US" altLang="zh-TW" sz="1707">
                <a:latin typeface="Arial" panose="020B0604020202020204" pitchFamily="34" charset="0"/>
              </a:rPr>
              <a:t>Adopted from http://www.cambridgeincolour.com/tutorials/image-projections.htm</a:t>
            </a:r>
          </a:p>
        </p:txBody>
      </p:sp>
    </p:spTree>
    <p:extLst>
      <p:ext uri="{BB962C8B-B14F-4D97-AF65-F5344CB8AC3E}">
        <p14:creationId xmlns:p14="http://schemas.microsoft.com/office/powerpoint/2010/main" val="512910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Panoramas</a:t>
            </a:r>
          </a:p>
        </p:txBody>
      </p:sp>
      <p:sp>
        <p:nvSpPr>
          <p:cNvPr id="680" name="What if you want a 360° field of view?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if you want a 360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°</a:t>
            </a:r>
            <a:r>
              <a:rPr dirty="0"/>
              <a:t> field of view?</a:t>
            </a:r>
          </a:p>
        </p:txBody>
      </p:sp>
      <p:grpSp>
        <p:nvGrpSpPr>
          <p:cNvPr id="689" name="Group"/>
          <p:cNvGrpSpPr/>
          <p:nvPr/>
        </p:nvGrpSpPr>
        <p:grpSpPr>
          <a:xfrm>
            <a:off x="6378146" y="4644740"/>
            <a:ext cx="840930" cy="1002324"/>
            <a:chOff x="0" y="0"/>
            <a:chExt cx="840928" cy="1002323"/>
          </a:xfrm>
        </p:grpSpPr>
        <p:sp>
          <p:nvSpPr>
            <p:cNvPr id="682" name="Shape"/>
            <p:cNvSpPr/>
            <p:nvPr/>
          </p:nvSpPr>
          <p:spPr>
            <a:xfrm rot="1842902">
              <a:off x="147499" y="258727"/>
              <a:ext cx="404389" cy="68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9" y="21600"/>
                  </a:moveTo>
                  <a:lnTo>
                    <a:pt x="0" y="1558"/>
                  </a:lnTo>
                  <a:lnTo>
                    <a:pt x="967" y="921"/>
                  </a:lnTo>
                  <a:lnTo>
                    <a:pt x="1612" y="991"/>
                  </a:lnTo>
                  <a:lnTo>
                    <a:pt x="2257" y="921"/>
                  </a:lnTo>
                  <a:lnTo>
                    <a:pt x="2364" y="708"/>
                  </a:lnTo>
                  <a:lnTo>
                    <a:pt x="2901" y="779"/>
                  </a:lnTo>
                  <a:lnTo>
                    <a:pt x="3331" y="496"/>
                  </a:lnTo>
                  <a:lnTo>
                    <a:pt x="3976" y="637"/>
                  </a:lnTo>
                  <a:lnTo>
                    <a:pt x="4406" y="425"/>
                  </a:lnTo>
                  <a:lnTo>
                    <a:pt x="4943" y="354"/>
                  </a:lnTo>
                  <a:lnTo>
                    <a:pt x="5588" y="212"/>
                  </a:lnTo>
                  <a:lnTo>
                    <a:pt x="6125" y="283"/>
                  </a:lnTo>
                  <a:lnTo>
                    <a:pt x="6663" y="212"/>
                  </a:lnTo>
                  <a:lnTo>
                    <a:pt x="7093" y="0"/>
                  </a:lnTo>
                  <a:lnTo>
                    <a:pt x="7952" y="0"/>
                  </a:lnTo>
                  <a:lnTo>
                    <a:pt x="8597" y="71"/>
                  </a:lnTo>
                  <a:lnTo>
                    <a:pt x="8919" y="71"/>
                  </a:lnTo>
                  <a:lnTo>
                    <a:pt x="9242" y="212"/>
                  </a:lnTo>
                  <a:lnTo>
                    <a:pt x="9887" y="283"/>
                  </a:lnTo>
                  <a:lnTo>
                    <a:pt x="10531" y="496"/>
                  </a:lnTo>
                  <a:lnTo>
                    <a:pt x="11069" y="496"/>
                  </a:lnTo>
                  <a:lnTo>
                    <a:pt x="11928" y="708"/>
                  </a:lnTo>
                  <a:lnTo>
                    <a:pt x="12358" y="850"/>
                  </a:lnTo>
                  <a:lnTo>
                    <a:pt x="13003" y="779"/>
                  </a:lnTo>
                  <a:lnTo>
                    <a:pt x="13433" y="1133"/>
                  </a:lnTo>
                  <a:lnTo>
                    <a:pt x="14078" y="1204"/>
                  </a:lnTo>
                  <a:lnTo>
                    <a:pt x="14507" y="1346"/>
                  </a:lnTo>
                  <a:lnTo>
                    <a:pt x="15045" y="1487"/>
                  </a:lnTo>
                  <a:lnTo>
                    <a:pt x="15260" y="1700"/>
                  </a:lnTo>
                  <a:lnTo>
                    <a:pt x="15690" y="1912"/>
                  </a:lnTo>
                  <a:lnTo>
                    <a:pt x="16227" y="2195"/>
                  </a:lnTo>
                  <a:lnTo>
                    <a:pt x="16442" y="2479"/>
                  </a:lnTo>
                  <a:lnTo>
                    <a:pt x="16764" y="2550"/>
                  </a:lnTo>
                  <a:lnTo>
                    <a:pt x="17194" y="2904"/>
                  </a:lnTo>
                  <a:lnTo>
                    <a:pt x="17516" y="3116"/>
                  </a:lnTo>
                  <a:lnTo>
                    <a:pt x="18054" y="3258"/>
                  </a:lnTo>
                  <a:lnTo>
                    <a:pt x="18484" y="3541"/>
                  </a:lnTo>
                  <a:lnTo>
                    <a:pt x="18913" y="3753"/>
                  </a:lnTo>
                  <a:lnTo>
                    <a:pt x="19881" y="4391"/>
                  </a:lnTo>
                  <a:lnTo>
                    <a:pt x="19988" y="4745"/>
                  </a:lnTo>
                  <a:lnTo>
                    <a:pt x="20310" y="5170"/>
                  </a:lnTo>
                  <a:lnTo>
                    <a:pt x="21063" y="5666"/>
                  </a:lnTo>
                  <a:lnTo>
                    <a:pt x="21278" y="5949"/>
                  </a:lnTo>
                  <a:lnTo>
                    <a:pt x="21493" y="6374"/>
                  </a:lnTo>
                  <a:lnTo>
                    <a:pt x="21600" y="7011"/>
                  </a:lnTo>
                  <a:lnTo>
                    <a:pt x="1719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grpSp>
          <p:nvGrpSpPr>
            <p:cNvPr id="685" name="Group"/>
            <p:cNvGrpSpPr/>
            <p:nvPr/>
          </p:nvGrpSpPr>
          <p:grpSpPr>
            <a:xfrm>
              <a:off x="304578" y="224545"/>
              <a:ext cx="338522" cy="373107"/>
              <a:chOff x="0" y="0"/>
              <a:chExt cx="338521" cy="373105"/>
            </a:xfrm>
          </p:grpSpPr>
          <p:sp>
            <p:nvSpPr>
              <p:cNvPr id="683" name="Shape"/>
              <p:cNvSpPr/>
              <p:nvPr/>
            </p:nvSpPr>
            <p:spPr>
              <a:xfrm rot="462902">
                <a:off x="21240" y="18348"/>
                <a:ext cx="296041" cy="33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684" name="Line"/>
              <p:cNvSpPr/>
              <p:nvPr/>
            </p:nvSpPr>
            <p:spPr>
              <a:xfrm rot="462902">
                <a:off x="21240" y="18348"/>
                <a:ext cx="296041" cy="33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</p:grpSp>
        <p:sp>
          <p:nvSpPr>
            <p:cNvPr id="686" name="Line"/>
            <p:cNvSpPr/>
            <p:nvPr/>
          </p:nvSpPr>
          <p:spPr>
            <a:xfrm flipH="1">
              <a:off x="29115" y="-1"/>
              <a:ext cx="430533" cy="8130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687" name="Oval"/>
            <p:cNvSpPr/>
            <p:nvPr/>
          </p:nvSpPr>
          <p:spPr>
            <a:xfrm rot="19482902">
              <a:off x="421830" y="260944"/>
              <a:ext cx="160303" cy="250614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688" name="Line"/>
            <p:cNvSpPr/>
            <p:nvPr/>
          </p:nvSpPr>
          <p:spPr>
            <a:xfrm flipV="1">
              <a:off x="29115" y="507525"/>
              <a:ext cx="811815" cy="3055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690" name="Line"/>
          <p:cNvSpPr/>
          <p:nvPr/>
        </p:nvSpPr>
        <p:spPr>
          <a:xfrm>
            <a:off x="5635678" y="4404925"/>
            <a:ext cx="1842347" cy="225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91" name="Line"/>
          <p:cNvSpPr/>
          <p:nvPr/>
        </p:nvSpPr>
        <p:spPr>
          <a:xfrm>
            <a:off x="6719411" y="4079804"/>
            <a:ext cx="1083735" cy="140885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92" name="Line"/>
          <p:cNvSpPr/>
          <p:nvPr/>
        </p:nvSpPr>
        <p:spPr>
          <a:xfrm flipH="1">
            <a:off x="6827785" y="5055165"/>
            <a:ext cx="975361" cy="16256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93" name="Line"/>
          <p:cNvSpPr/>
          <p:nvPr/>
        </p:nvSpPr>
        <p:spPr>
          <a:xfrm flipH="1" flipV="1">
            <a:off x="5418930" y="6247272"/>
            <a:ext cx="2167468" cy="21674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94" name="Line"/>
          <p:cNvSpPr/>
          <p:nvPr/>
        </p:nvSpPr>
        <p:spPr>
          <a:xfrm flipH="1" flipV="1">
            <a:off x="5202184" y="5163537"/>
            <a:ext cx="758614" cy="1517228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95" name="Line"/>
          <p:cNvSpPr/>
          <p:nvPr/>
        </p:nvSpPr>
        <p:spPr>
          <a:xfrm flipH="1">
            <a:off x="5093810" y="3971432"/>
            <a:ext cx="975362" cy="184234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699" name="Group"/>
          <p:cNvGrpSpPr/>
          <p:nvPr/>
        </p:nvGrpSpPr>
        <p:grpSpPr>
          <a:xfrm>
            <a:off x="4768691" y="3646311"/>
            <a:ext cx="7701779" cy="3829208"/>
            <a:chOff x="0" y="0"/>
            <a:chExt cx="7701777" cy="3829207"/>
          </a:xfrm>
        </p:grpSpPr>
        <p:sp>
          <p:nvSpPr>
            <p:cNvPr id="696" name="Circle"/>
            <p:cNvSpPr/>
            <p:nvPr/>
          </p:nvSpPr>
          <p:spPr>
            <a:xfrm>
              <a:off x="0" y="0"/>
              <a:ext cx="3467947" cy="3467947"/>
            </a:xfrm>
            <a:prstGeom prst="ellips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697" name="mosaic Projection Cylinder"/>
            <p:cNvSpPr txBox="1"/>
            <p:nvPr/>
          </p:nvSpPr>
          <p:spPr>
            <a:xfrm>
              <a:off x="3646311" y="3267004"/>
              <a:ext cx="4055466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2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mosaic Projection Cylinder</a:t>
              </a:r>
            </a:p>
          </p:txBody>
        </p:sp>
        <p:sp>
          <p:nvSpPr>
            <p:cNvPr id="698" name="Line"/>
            <p:cNvSpPr/>
            <p:nvPr/>
          </p:nvSpPr>
          <p:spPr>
            <a:xfrm flipH="1" flipV="1">
              <a:off x="2926080" y="3142826"/>
              <a:ext cx="758614" cy="4334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ylindrical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Cylindrical </a:t>
            </a:r>
            <a:r>
              <a:rPr lang="en-US" dirty="0"/>
              <a:t>P</a:t>
            </a:r>
            <a:r>
              <a:rPr dirty="0"/>
              <a:t>anoramas</a:t>
            </a:r>
          </a:p>
        </p:txBody>
      </p:sp>
      <p:sp>
        <p:nvSpPr>
          <p:cNvPr id="701" name="Step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Steps</a:t>
            </a:r>
          </a:p>
          <a:p>
            <a:pPr marL="704850" lvl="1" indent="-323850">
              <a:defRPr sz="3400"/>
            </a:pPr>
            <a:r>
              <a:t>Reproject each image onto a cylinder</a:t>
            </a:r>
          </a:p>
          <a:p>
            <a:pPr marL="704850" lvl="1" indent="-323850">
              <a:defRPr sz="3400"/>
            </a:pPr>
            <a:r>
              <a:t>Blend </a:t>
            </a:r>
          </a:p>
          <a:p>
            <a:pPr marL="704850" lvl="1" indent="-323850">
              <a:defRPr sz="3400"/>
            </a:pPr>
            <a:r>
              <a:t>Output the resulting mosaic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7A757-FDE5-5D40-9D89-CFFC45D7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88" y="4119940"/>
            <a:ext cx="6528700" cy="50318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3A51B35-9378-554D-8B32-3E1B895C4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Cylindrical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B05FE-D0DF-70FA-4832-B6601300A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C37E5D78-6B67-A340-BA48-13882AEA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08" y="1444978"/>
            <a:ext cx="8089618" cy="326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>
            <a:extLst>
              <a:ext uri="{FF2B5EF4-FFF2-40B4-BE49-F238E27FC236}">
                <a16:creationId xmlns:a16="http://schemas.microsoft.com/office/drawing/2014/main" id="{9D6BF917-5FA7-DD44-B35A-175017322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9" y="4569743"/>
            <a:ext cx="10241280" cy="470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390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57C12B7-F09F-214B-BD0B-792FDED463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Cylindrical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ABD6-D089-84C3-BAC2-5E0C9EC32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B742EE81-CB42-E041-B9D5-83003409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75" y="1496908"/>
            <a:ext cx="11571112" cy="319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6">
            <a:extLst>
              <a:ext uri="{FF2B5EF4-FFF2-40B4-BE49-F238E27FC236}">
                <a16:creationId xmlns:a16="http://schemas.microsoft.com/office/drawing/2014/main" id="{89A86A46-C040-214E-BB9F-AD90BF77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02" y="9363005"/>
            <a:ext cx="7943200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r>
              <a:rPr lang="en-US" altLang="zh-TW" sz="1707">
                <a:latin typeface="Arial" panose="020B0604020202020204" pitchFamily="34" charset="0"/>
              </a:rPr>
              <a:t>Adopted from http://www.cambridgeincolour.com/tutorials/image-projections.htm</a:t>
            </a:r>
          </a:p>
        </p:txBody>
      </p:sp>
      <p:pic>
        <p:nvPicPr>
          <p:cNvPr id="65542" name="Picture 7">
            <a:extLst>
              <a:ext uri="{FF2B5EF4-FFF2-40B4-BE49-F238E27FC236}">
                <a16:creationId xmlns:a16="http://schemas.microsoft.com/office/drawing/2014/main" id="{AC505CDE-53DA-0449-9367-E243D365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75" y="4671343"/>
            <a:ext cx="11571112" cy="471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92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f = 180 (pixels)"/>
          <p:cNvSpPr txBox="1"/>
          <p:nvPr/>
        </p:nvSpPr>
        <p:spPr>
          <a:xfrm>
            <a:off x="6310028" y="7588391"/>
            <a:ext cx="203888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 = 180 (pixels)</a:t>
            </a:r>
          </a:p>
        </p:txBody>
      </p:sp>
      <p:sp>
        <p:nvSpPr>
          <p:cNvPr id="709" name="Cylindrical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Cylindrical Panoramas</a:t>
            </a:r>
          </a:p>
        </p:txBody>
      </p:sp>
      <p:sp>
        <p:nvSpPr>
          <p:cNvPr id="708" name="Map image to cylindrical or spherical coordinat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 image to cylindrical or spherical coordinates</a:t>
            </a:r>
          </a:p>
          <a:p>
            <a:pPr marL="704850" lvl="1" indent="-323850">
              <a:defRPr sz="3400"/>
            </a:pPr>
            <a:r>
              <a:t>need 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known</a:t>
            </a:r>
            <a:r>
              <a:t> focal length</a:t>
            </a:r>
          </a:p>
        </p:txBody>
      </p:sp>
      <p:sp>
        <p:nvSpPr>
          <p:cNvPr id="711" name="Image 384x300"/>
          <p:cNvSpPr txBox="1"/>
          <p:nvPr/>
        </p:nvSpPr>
        <p:spPr>
          <a:xfrm>
            <a:off x="3420307" y="7588391"/>
            <a:ext cx="2053317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384x300</a:t>
            </a:r>
          </a:p>
        </p:txBody>
      </p:sp>
      <p:sp>
        <p:nvSpPr>
          <p:cNvPr id="714" name="f = 380"/>
          <p:cNvSpPr txBox="1"/>
          <p:nvPr/>
        </p:nvSpPr>
        <p:spPr>
          <a:xfrm>
            <a:off x="12357206" y="7588391"/>
            <a:ext cx="1022586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 = 380</a:t>
            </a:r>
          </a:p>
        </p:txBody>
      </p:sp>
      <p:sp>
        <p:nvSpPr>
          <p:cNvPr id="717" name="f = 280"/>
          <p:cNvSpPr txBox="1"/>
          <p:nvPr/>
        </p:nvSpPr>
        <p:spPr>
          <a:xfrm>
            <a:off x="9608744" y="7588391"/>
            <a:ext cx="1022586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numCol="1" anchor="t">
            <a:spAutoFit/>
          </a:bodyPr>
          <a:lstStyle>
            <a:lvl1pPr algn="l" defTabSz="914400"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 = 280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CEBA7-0776-3240-88A5-183B1F74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65" y="4009813"/>
            <a:ext cx="2336800" cy="335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6894F-191B-3148-8ACB-F09242887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22" y="4035200"/>
            <a:ext cx="2324100" cy="335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C0EFD-4BD1-0E4F-8B35-397F6489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637" y="4009813"/>
            <a:ext cx="2336800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8068C-13FF-294E-BD98-CE415D989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099" y="4009813"/>
            <a:ext cx="23368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2">
            <a:extLst>
              <a:ext uri="{FF2B5EF4-FFF2-40B4-BE49-F238E27FC236}">
                <a16:creationId xmlns:a16="http://schemas.microsoft.com/office/drawing/2014/main" id="{85C278F4-EE00-064B-ACFE-51D711D33233}"/>
              </a:ext>
            </a:extLst>
          </p:cNvPr>
          <p:cNvGrpSpPr>
            <a:grpSpLocks/>
          </p:cNvGrpSpPr>
          <p:nvPr/>
        </p:nvGrpSpPr>
        <p:grpSpPr bwMode="auto">
          <a:xfrm>
            <a:off x="6213669" y="5545105"/>
            <a:ext cx="2527434" cy="4064000"/>
            <a:chOff x="2016" y="2112"/>
            <a:chExt cx="1259" cy="1800"/>
          </a:xfrm>
        </p:grpSpPr>
        <p:pic>
          <p:nvPicPr>
            <p:cNvPr id="73793" name="Picture 3" descr="doorf180">
              <a:extLst>
                <a:ext uri="{FF2B5EF4-FFF2-40B4-BE49-F238E27FC236}">
                  <a16:creationId xmlns:a16="http://schemas.microsoft.com/office/drawing/2014/main" id="{7F2314FE-1013-944D-9E50-383EA51C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112"/>
              <a:ext cx="1162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94" name="Text Box 4">
              <a:extLst>
                <a:ext uri="{FF2B5EF4-FFF2-40B4-BE49-F238E27FC236}">
                  <a16:creationId xmlns:a16="http://schemas.microsoft.com/office/drawing/2014/main" id="{B93C9E4B-C653-5046-BCD7-5A12F6C51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697"/>
              <a:ext cx="11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f = 180 (pixels)</a:t>
              </a:r>
            </a:p>
          </p:txBody>
        </p:sp>
      </p:grpSp>
      <p:sp>
        <p:nvSpPr>
          <p:cNvPr id="73731" name="Rectangle 5">
            <a:extLst>
              <a:ext uri="{FF2B5EF4-FFF2-40B4-BE49-F238E27FC236}">
                <a16:creationId xmlns:a16="http://schemas.microsoft.com/office/drawing/2014/main" id="{B48629E2-C4BE-184A-9588-CEAF7EB52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Cylindrical reprojection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BD96DD-1548-888E-F0F2-585DB0DD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73732" name="Group 6">
            <a:extLst>
              <a:ext uri="{FF2B5EF4-FFF2-40B4-BE49-F238E27FC236}">
                <a16:creationId xmlns:a16="http://schemas.microsoft.com/office/drawing/2014/main" id="{41C1838D-A747-FE4B-A681-1D51AEBFF19D}"/>
              </a:ext>
            </a:extLst>
          </p:cNvPr>
          <p:cNvGrpSpPr>
            <a:grpSpLocks/>
          </p:cNvGrpSpPr>
          <p:nvPr/>
        </p:nvGrpSpPr>
        <p:grpSpPr bwMode="auto">
          <a:xfrm>
            <a:off x="11779093" y="5545105"/>
            <a:ext cx="2334542" cy="4064000"/>
            <a:chOff x="1968" y="2120"/>
            <a:chExt cx="1163" cy="1800"/>
          </a:xfrm>
        </p:grpSpPr>
        <p:pic>
          <p:nvPicPr>
            <p:cNvPr id="73791" name="Picture 7" descr="doorf380">
              <a:extLst>
                <a:ext uri="{FF2B5EF4-FFF2-40B4-BE49-F238E27FC236}">
                  <a16:creationId xmlns:a16="http://schemas.microsoft.com/office/drawing/2014/main" id="{20C91CD0-52E1-D644-A396-C71FB84BE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120"/>
              <a:ext cx="1163" cy="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92" name="Text Box 8">
              <a:extLst>
                <a:ext uri="{FF2B5EF4-FFF2-40B4-BE49-F238E27FC236}">
                  <a16:creationId xmlns:a16="http://schemas.microsoft.com/office/drawing/2014/main" id="{31A9C8F5-F7B0-E34D-B89F-83F14CFA7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7" y="3705"/>
              <a:ext cx="5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f = 380</a:t>
              </a:r>
            </a:p>
          </p:txBody>
        </p:sp>
      </p:grpSp>
      <p:grpSp>
        <p:nvGrpSpPr>
          <p:cNvPr id="73733" name="Group 9">
            <a:extLst>
              <a:ext uri="{FF2B5EF4-FFF2-40B4-BE49-F238E27FC236}">
                <a16:creationId xmlns:a16="http://schemas.microsoft.com/office/drawing/2014/main" id="{AF7CEDA8-C90C-3341-BEF9-36A228956E21}"/>
              </a:ext>
            </a:extLst>
          </p:cNvPr>
          <p:cNvGrpSpPr>
            <a:grpSpLocks/>
          </p:cNvGrpSpPr>
          <p:nvPr/>
        </p:nvGrpSpPr>
        <p:grpSpPr bwMode="auto">
          <a:xfrm>
            <a:off x="9006541" y="5545105"/>
            <a:ext cx="2334542" cy="4064000"/>
            <a:chOff x="3444" y="2120"/>
            <a:chExt cx="1163" cy="1800"/>
          </a:xfrm>
        </p:grpSpPr>
        <p:pic>
          <p:nvPicPr>
            <p:cNvPr id="73789" name="Picture 10" descr="doorf280">
              <a:extLst>
                <a:ext uri="{FF2B5EF4-FFF2-40B4-BE49-F238E27FC236}">
                  <a16:creationId xmlns:a16="http://schemas.microsoft.com/office/drawing/2014/main" id="{40649508-6DD3-E141-8913-7FA3FA327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" y="2120"/>
              <a:ext cx="1163" cy="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90" name="Text Box 11">
              <a:extLst>
                <a:ext uri="{FF2B5EF4-FFF2-40B4-BE49-F238E27FC236}">
                  <a16:creationId xmlns:a16="http://schemas.microsoft.com/office/drawing/2014/main" id="{89022A2B-2653-A445-BBFD-8EABE86E5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3705"/>
              <a:ext cx="5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f = 280</a:t>
              </a:r>
            </a:p>
          </p:txBody>
        </p:sp>
      </p:grpSp>
      <p:grpSp>
        <p:nvGrpSpPr>
          <p:cNvPr id="73734" name="Group 12">
            <a:extLst>
              <a:ext uri="{FF2B5EF4-FFF2-40B4-BE49-F238E27FC236}">
                <a16:creationId xmlns:a16="http://schemas.microsoft.com/office/drawing/2014/main" id="{CDD804B7-A803-FE47-825A-65232DD75909}"/>
              </a:ext>
            </a:extLst>
          </p:cNvPr>
          <p:cNvGrpSpPr>
            <a:grpSpLocks/>
          </p:cNvGrpSpPr>
          <p:nvPr/>
        </p:nvGrpSpPr>
        <p:grpSpPr bwMode="auto">
          <a:xfrm>
            <a:off x="5999181" y="2384213"/>
            <a:ext cx="2345830" cy="1950720"/>
            <a:chOff x="1697" y="1056"/>
            <a:chExt cx="1039" cy="864"/>
          </a:xfrm>
        </p:grpSpPr>
        <p:pic>
          <p:nvPicPr>
            <p:cNvPr id="73778" name="Picture 13" descr="Edittex">
              <a:extLst>
                <a:ext uri="{FF2B5EF4-FFF2-40B4-BE49-F238E27FC236}">
                  <a16:creationId xmlns:a16="http://schemas.microsoft.com/office/drawing/2014/main" id="{12115266-6CEA-0D4C-9F0C-5B6A58FDD8A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1568"/>
              <a:ext cx="13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79" name="Oval 14">
              <a:extLst>
                <a:ext uri="{FF2B5EF4-FFF2-40B4-BE49-F238E27FC236}">
                  <a16:creationId xmlns:a16="http://schemas.microsoft.com/office/drawing/2014/main" id="{DE7D4BC3-32CC-9241-8706-9D4FD16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48"/>
              <a:ext cx="672" cy="6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80" name="Line 15">
              <a:extLst>
                <a:ext uri="{FF2B5EF4-FFF2-40B4-BE49-F238E27FC236}">
                  <a16:creationId xmlns:a16="http://schemas.microsoft.com/office/drawing/2014/main" id="{0A540634-6203-1A45-A52C-5F52D4C1BA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0" y="1056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81" name="Line 16">
              <a:extLst>
                <a:ext uri="{FF2B5EF4-FFF2-40B4-BE49-F238E27FC236}">
                  <a16:creationId xmlns:a16="http://schemas.microsoft.com/office/drawing/2014/main" id="{55FB71BD-1A96-A147-89A2-6D75E17C2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248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82" name="Line 17">
              <a:extLst>
                <a:ext uri="{FF2B5EF4-FFF2-40B4-BE49-F238E27FC236}">
                  <a16:creationId xmlns:a16="http://schemas.microsoft.com/office/drawing/2014/main" id="{4460FFD1-98EF-CA4C-95CB-DB342B85E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83" name="Line 18">
              <a:extLst>
                <a:ext uri="{FF2B5EF4-FFF2-40B4-BE49-F238E27FC236}">
                  <a16:creationId xmlns:a16="http://schemas.microsoft.com/office/drawing/2014/main" id="{7C6E2E2A-B433-164B-ACA5-295C452A0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5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pic>
          <p:nvPicPr>
            <p:cNvPr id="73784" name="Picture 19" descr="Edittex">
              <a:extLst>
                <a:ext uri="{FF2B5EF4-FFF2-40B4-BE49-F238E27FC236}">
                  <a16:creationId xmlns:a16="http://schemas.microsoft.com/office/drawing/2014/main" id="{84EE5188-DFC1-5243-B495-26B410402FB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1728"/>
              <a:ext cx="10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85" name="Oval 20">
              <a:extLst>
                <a:ext uri="{FF2B5EF4-FFF2-40B4-BE49-F238E27FC236}">
                  <a16:creationId xmlns:a16="http://schemas.microsoft.com/office/drawing/2014/main" id="{3C3D5265-A15C-1748-9964-0D28FCFE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" y="12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86" name="Oval 21">
              <a:extLst>
                <a:ext uri="{FF2B5EF4-FFF2-40B4-BE49-F238E27FC236}">
                  <a16:creationId xmlns:a16="http://schemas.microsoft.com/office/drawing/2014/main" id="{9BA5CEDC-FC9F-7641-A79B-84E29B96F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12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3787" name="Picture 22" descr="Edittex">
              <a:extLst>
                <a:ext uri="{FF2B5EF4-FFF2-40B4-BE49-F238E27FC236}">
                  <a16:creationId xmlns:a16="http://schemas.microsoft.com/office/drawing/2014/main" id="{DE7DAD4E-8722-C54D-A7D4-91B50C4DC20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" y="1366"/>
              <a:ext cx="415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88" name="Picture 23" descr="Edittex">
              <a:extLst>
                <a:ext uri="{FF2B5EF4-FFF2-40B4-BE49-F238E27FC236}">
                  <a16:creationId xmlns:a16="http://schemas.microsoft.com/office/drawing/2014/main" id="{CDDEF7E3-F01C-4644-9D98-04BFCB282E4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070"/>
              <a:ext cx="35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35" name="Group 24">
            <a:extLst>
              <a:ext uri="{FF2B5EF4-FFF2-40B4-BE49-F238E27FC236}">
                <a16:creationId xmlns:a16="http://schemas.microsoft.com/office/drawing/2014/main" id="{A8C7A1DB-3857-8644-A455-789309C6A899}"/>
              </a:ext>
            </a:extLst>
          </p:cNvPr>
          <p:cNvGrpSpPr>
            <a:grpSpLocks/>
          </p:cNvGrpSpPr>
          <p:nvPr/>
        </p:nvGrpSpPr>
        <p:grpSpPr bwMode="auto">
          <a:xfrm>
            <a:off x="9358754" y="1659468"/>
            <a:ext cx="1873956" cy="2675466"/>
            <a:chOff x="3185" y="735"/>
            <a:chExt cx="830" cy="1185"/>
          </a:xfrm>
        </p:grpSpPr>
        <p:pic>
          <p:nvPicPr>
            <p:cNvPr id="73767" name="Picture 25" descr="Edittex">
              <a:extLst>
                <a:ext uri="{FF2B5EF4-FFF2-40B4-BE49-F238E27FC236}">
                  <a16:creationId xmlns:a16="http://schemas.microsoft.com/office/drawing/2014/main" id="{E772B726-0656-9E47-9D6F-4AE755AF14D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" y="1568"/>
              <a:ext cx="13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68" name="Oval 26">
              <a:extLst>
                <a:ext uri="{FF2B5EF4-FFF2-40B4-BE49-F238E27FC236}">
                  <a16:creationId xmlns:a16="http://schemas.microsoft.com/office/drawing/2014/main" id="{B6189326-5084-A141-BBD9-31B669655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7" y="1248"/>
              <a:ext cx="672" cy="6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69" name="Line 27">
              <a:extLst>
                <a:ext uri="{FF2B5EF4-FFF2-40B4-BE49-F238E27FC236}">
                  <a16:creationId xmlns:a16="http://schemas.microsoft.com/office/drawing/2014/main" id="{32C8F8CF-3613-9D47-821C-3AB2D1205D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31" y="735"/>
              <a:ext cx="352" cy="8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70" name="Line 28">
              <a:extLst>
                <a:ext uri="{FF2B5EF4-FFF2-40B4-BE49-F238E27FC236}">
                  <a16:creationId xmlns:a16="http://schemas.microsoft.com/office/drawing/2014/main" id="{6017A597-E483-BF4E-A799-52663E3DF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9" y="960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71" name="Line 29">
              <a:extLst>
                <a:ext uri="{FF2B5EF4-FFF2-40B4-BE49-F238E27FC236}">
                  <a16:creationId xmlns:a16="http://schemas.microsoft.com/office/drawing/2014/main" id="{709233F8-778E-2943-93ED-31E1CFC26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72" name="Line 30">
              <a:extLst>
                <a:ext uri="{FF2B5EF4-FFF2-40B4-BE49-F238E27FC236}">
                  <a16:creationId xmlns:a16="http://schemas.microsoft.com/office/drawing/2014/main" id="{E62A3188-C7E1-0F47-8935-87242FDB6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15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pic>
          <p:nvPicPr>
            <p:cNvPr id="73773" name="Picture 31" descr="Edittex">
              <a:extLst>
                <a:ext uri="{FF2B5EF4-FFF2-40B4-BE49-F238E27FC236}">
                  <a16:creationId xmlns:a16="http://schemas.microsoft.com/office/drawing/2014/main" id="{EA0D529E-3BFC-224E-B0C4-476713A68F7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" y="1728"/>
              <a:ext cx="10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74" name="Oval 32">
              <a:extLst>
                <a:ext uri="{FF2B5EF4-FFF2-40B4-BE49-F238E27FC236}">
                  <a16:creationId xmlns:a16="http://schemas.microsoft.com/office/drawing/2014/main" id="{CD554400-9A9C-4449-BA98-6627A5B30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125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75" name="Oval 33">
              <a:extLst>
                <a:ext uri="{FF2B5EF4-FFF2-40B4-BE49-F238E27FC236}">
                  <a16:creationId xmlns:a16="http://schemas.microsoft.com/office/drawing/2014/main" id="{8BAA0957-38D2-C848-943C-570419740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9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3776" name="Picture 34" descr="Edittex">
              <a:extLst>
                <a:ext uri="{FF2B5EF4-FFF2-40B4-BE49-F238E27FC236}">
                  <a16:creationId xmlns:a16="http://schemas.microsoft.com/office/drawing/2014/main" id="{431915EA-F0BA-1D42-8EEC-73FC5D74DA1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" y="1318"/>
              <a:ext cx="415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77" name="Picture 35" descr="Edittex">
              <a:extLst>
                <a:ext uri="{FF2B5EF4-FFF2-40B4-BE49-F238E27FC236}">
                  <a16:creationId xmlns:a16="http://schemas.microsoft.com/office/drawing/2014/main" id="{4E9DB69B-4382-904F-99AF-3A3E29C57A7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" y="782"/>
              <a:ext cx="35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36" name="Group 36">
            <a:extLst>
              <a:ext uri="{FF2B5EF4-FFF2-40B4-BE49-F238E27FC236}">
                <a16:creationId xmlns:a16="http://schemas.microsoft.com/office/drawing/2014/main" id="{9DA529FF-0725-174C-819B-C00B3873CC20}"/>
              </a:ext>
            </a:extLst>
          </p:cNvPr>
          <p:cNvGrpSpPr>
            <a:grpSpLocks/>
          </p:cNvGrpSpPr>
          <p:nvPr/>
        </p:nvGrpSpPr>
        <p:grpSpPr bwMode="auto">
          <a:xfrm>
            <a:off x="12138078" y="1327573"/>
            <a:ext cx="1842347" cy="3007360"/>
            <a:chOff x="4416" y="588"/>
            <a:chExt cx="816" cy="1332"/>
          </a:xfrm>
        </p:grpSpPr>
        <p:pic>
          <p:nvPicPr>
            <p:cNvPr id="73756" name="Picture 37" descr="Edittex">
              <a:extLst>
                <a:ext uri="{FF2B5EF4-FFF2-40B4-BE49-F238E27FC236}">
                  <a16:creationId xmlns:a16="http://schemas.microsoft.com/office/drawing/2014/main" id="{17372DF5-EDC2-8D47-84EA-A9B241C2AC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2" y="1568"/>
              <a:ext cx="13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57" name="Oval 38">
              <a:extLst>
                <a:ext uri="{FF2B5EF4-FFF2-40B4-BE49-F238E27FC236}">
                  <a16:creationId xmlns:a16="http://schemas.microsoft.com/office/drawing/2014/main" id="{DBF9603C-9C0E-944C-A925-F1338524B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248"/>
              <a:ext cx="672" cy="6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58" name="Line 39">
              <a:extLst>
                <a:ext uri="{FF2B5EF4-FFF2-40B4-BE49-F238E27FC236}">
                  <a16:creationId xmlns:a16="http://schemas.microsoft.com/office/drawing/2014/main" id="{CF52831E-113A-F146-9340-AA8CD41966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0" y="588"/>
              <a:ext cx="270" cy="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59" name="Line 40">
              <a:extLst>
                <a:ext uri="{FF2B5EF4-FFF2-40B4-BE49-F238E27FC236}">
                  <a16:creationId xmlns:a16="http://schemas.microsoft.com/office/drawing/2014/main" id="{4BADC086-E793-224E-B4EB-10F3B717D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672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60" name="Line 41">
              <a:extLst>
                <a:ext uri="{FF2B5EF4-FFF2-40B4-BE49-F238E27FC236}">
                  <a16:creationId xmlns:a16="http://schemas.microsoft.com/office/drawing/2014/main" id="{EE474FC6-F57E-1A4E-86BB-0DC9856C6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61" name="Line 42">
              <a:extLst>
                <a:ext uri="{FF2B5EF4-FFF2-40B4-BE49-F238E27FC236}">
                  <a16:creationId xmlns:a16="http://schemas.microsoft.com/office/drawing/2014/main" id="{CAA0DE2C-1F8B-C24E-B099-55E07276E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5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pic>
          <p:nvPicPr>
            <p:cNvPr id="73762" name="Picture 43" descr="Edittex">
              <a:extLst>
                <a:ext uri="{FF2B5EF4-FFF2-40B4-BE49-F238E27FC236}">
                  <a16:creationId xmlns:a16="http://schemas.microsoft.com/office/drawing/2014/main" id="{805FCC0D-5902-D647-AC67-08C1E5B1BF6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1728"/>
              <a:ext cx="10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63" name="Oval 44">
              <a:extLst>
                <a:ext uri="{FF2B5EF4-FFF2-40B4-BE49-F238E27FC236}">
                  <a16:creationId xmlns:a16="http://schemas.microsoft.com/office/drawing/2014/main" id="{6F7EABA2-0233-4E42-90B2-99FA9BF4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" y="123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64" name="Oval 45">
              <a:extLst>
                <a:ext uri="{FF2B5EF4-FFF2-40B4-BE49-F238E27FC236}">
                  <a16:creationId xmlns:a16="http://schemas.microsoft.com/office/drawing/2014/main" id="{650C02D5-91F1-0647-9A9C-5DBCD7732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4" y="6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3765" name="Picture 46" descr="Edittex">
              <a:extLst>
                <a:ext uri="{FF2B5EF4-FFF2-40B4-BE49-F238E27FC236}">
                  <a16:creationId xmlns:a16="http://schemas.microsoft.com/office/drawing/2014/main" id="{2014CAA8-C2D7-3D43-89F0-E469DE6407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1318"/>
              <a:ext cx="415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66" name="Picture 47" descr="Edittex">
              <a:extLst>
                <a:ext uri="{FF2B5EF4-FFF2-40B4-BE49-F238E27FC236}">
                  <a16:creationId xmlns:a16="http://schemas.microsoft.com/office/drawing/2014/main" id="{0140EEEA-A532-A846-864C-DEA33D69C7F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" y="686"/>
              <a:ext cx="35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37" name="Group 48">
            <a:extLst>
              <a:ext uri="{FF2B5EF4-FFF2-40B4-BE49-F238E27FC236}">
                <a16:creationId xmlns:a16="http://schemas.microsoft.com/office/drawing/2014/main" id="{782FEC37-D1CA-0245-B830-7ED3FB13306C}"/>
              </a:ext>
            </a:extLst>
          </p:cNvPr>
          <p:cNvGrpSpPr>
            <a:grpSpLocks/>
          </p:cNvGrpSpPr>
          <p:nvPr/>
        </p:nvGrpSpPr>
        <p:grpSpPr bwMode="auto">
          <a:xfrm>
            <a:off x="3359837" y="2384214"/>
            <a:ext cx="2600961" cy="7224889"/>
            <a:chOff x="528" y="1056"/>
            <a:chExt cx="1152" cy="3200"/>
          </a:xfrm>
        </p:grpSpPr>
        <p:grpSp>
          <p:nvGrpSpPr>
            <p:cNvPr id="73744" name="Group 49">
              <a:extLst>
                <a:ext uri="{FF2B5EF4-FFF2-40B4-BE49-F238E27FC236}">
                  <a16:creationId xmlns:a16="http://schemas.microsoft.com/office/drawing/2014/main" id="{B69DFFF5-EAFF-E640-A4D3-EE6AD08C2B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" y="2456"/>
              <a:ext cx="1118" cy="1800"/>
              <a:chOff x="517" y="2120"/>
              <a:chExt cx="1257" cy="1800"/>
            </a:xfrm>
          </p:grpSpPr>
          <p:pic>
            <p:nvPicPr>
              <p:cNvPr id="73754" name="Picture 50" descr="door">
                <a:extLst>
                  <a:ext uri="{FF2B5EF4-FFF2-40B4-BE49-F238E27FC236}">
                    <a16:creationId xmlns:a16="http://schemas.microsoft.com/office/drawing/2014/main" id="{D40BE72C-0BB7-F24E-9B8D-63BA4EAEE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" y="2120"/>
                <a:ext cx="1163" cy="1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755" name="Text Box 51">
                <a:extLst>
                  <a:ext uri="{FF2B5EF4-FFF2-40B4-BE49-F238E27FC236}">
                    <a16:creationId xmlns:a16="http://schemas.microsoft.com/office/drawing/2014/main" id="{1EA41419-832D-2746-99C6-1945434A47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" y="3705"/>
                <a:ext cx="1220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rebuchet MS" panose="020B070302020209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560">
                    <a:latin typeface="Arial" panose="020B0604020202020204" pitchFamily="34" charset="0"/>
                  </a:rPr>
                  <a:t>Image 384x300</a:t>
                </a:r>
              </a:p>
            </p:txBody>
          </p:sp>
        </p:grpSp>
        <p:pic>
          <p:nvPicPr>
            <p:cNvPr id="73745" name="Picture 52" descr="Edittex">
              <a:extLst>
                <a:ext uri="{FF2B5EF4-FFF2-40B4-BE49-F238E27FC236}">
                  <a16:creationId xmlns:a16="http://schemas.microsoft.com/office/drawing/2014/main" id="{CEA776A0-5D13-3742-93B2-0A120F08A14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1568"/>
              <a:ext cx="13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46" name="Line 53">
              <a:extLst>
                <a:ext uri="{FF2B5EF4-FFF2-40B4-BE49-F238E27FC236}">
                  <a16:creationId xmlns:a16="http://schemas.microsoft.com/office/drawing/2014/main" id="{0D53F220-CBF3-714D-9858-126C2272E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" y="1056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7" name="Line 54">
              <a:extLst>
                <a:ext uri="{FF2B5EF4-FFF2-40B4-BE49-F238E27FC236}">
                  <a16:creationId xmlns:a16="http://schemas.microsoft.com/office/drawing/2014/main" id="{B85580BE-B967-7C4F-81D3-AD207A023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248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8" name="Line 55">
              <a:extLst>
                <a:ext uri="{FF2B5EF4-FFF2-40B4-BE49-F238E27FC236}">
                  <a16:creationId xmlns:a16="http://schemas.microsoft.com/office/drawing/2014/main" id="{CD6FE44D-2259-E146-AE39-9D0948945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9" name="Line 56">
              <a:extLst>
                <a:ext uri="{FF2B5EF4-FFF2-40B4-BE49-F238E27FC236}">
                  <a16:creationId xmlns:a16="http://schemas.microsoft.com/office/drawing/2014/main" id="{66F7D028-FFB3-DE4F-82EC-F1E64FD79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5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pic>
          <p:nvPicPr>
            <p:cNvPr id="73750" name="Picture 57" descr="Edittex">
              <a:extLst>
                <a:ext uri="{FF2B5EF4-FFF2-40B4-BE49-F238E27FC236}">
                  <a16:creationId xmlns:a16="http://schemas.microsoft.com/office/drawing/2014/main" id="{B7CF7DD3-D9F3-5E46-A8A7-B706DE748AB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728"/>
              <a:ext cx="10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51" name="Oval 58">
              <a:extLst>
                <a:ext uri="{FF2B5EF4-FFF2-40B4-BE49-F238E27FC236}">
                  <a16:creationId xmlns:a16="http://schemas.microsoft.com/office/drawing/2014/main" id="{5D4ABBBE-3820-7944-A68B-0629354BC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2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TW" altLang="en-US" sz="3413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752" name="Text Box 59">
              <a:extLst>
                <a:ext uri="{FF2B5EF4-FFF2-40B4-BE49-F238E27FC236}">
                  <a16:creationId xmlns:a16="http://schemas.microsoft.com/office/drawing/2014/main" id="{CE7FA6A7-EEEF-AE41-A688-67F6373E9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968"/>
              <a:ext cx="115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top-down view</a:t>
              </a:r>
            </a:p>
          </p:txBody>
        </p:sp>
        <p:pic>
          <p:nvPicPr>
            <p:cNvPr id="73753" name="Picture 60" descr="Edittex">
              <a:extLst>
                <a:ext uri="{FF2B5EF4-FFF2-40B4-BE49-F238E27FC236}">
                  <a16:creationId xmlns:a16="http://schemas.microsoft.com/office/drawing/2014/main" id="{1035AB32-B4FA-4B46-AD57-29B6975D09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070"/>
              <a:ext cx="35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38" name="Group 61">
            <a:extLst>
              <a:ext uri="{FF2B5EF4-FFF2-40B4-BE49-F238E27FC236}">
                <a16:creationId xmlns:a16="http://schemas.microsoft.com/office/drawing/2014/main" id="{5AE2BE34-72E6-0444-8681-03BBF7E8DA66}"/>
              </a:ext>
            </a:extLst>
          </p:cNvPr>
          <p:cNvGrpSpPr>
            <a:grpSpLocks/>
          </p:cNvGrpSpPr>
          <p:nvPr/>
        </p:nvGrpSpPr>
        <p:grpSpPr bwMode="auto">
          <a:xfrm>
            <a:off x="4551945" y="1517227"/>
            <a:ext cx="8466667" cy="3601156"/>
            <a:chOff x="1056" y="672"/>
            <a:chExt cx="3750" cy="1595"/>
          </a:xfrm>
        </p:grpSpPr>
        <p:sp>
          <p:nvSpPr>
            <p:cNvPr id="73739" name="Line 62">
              <a:extLst>
                <a:ext uri="{FF2B5EF4-FFF2-40B4-BE49-F238E27FC236}">
                  <a16:creationId xmlns:a16="http://schemas.microsoft.com/office/drawing/2014/main" id="{750CBE4B-D160-C24A-BDD8-916A512CFD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1248"/>
              <a:ext cx="0" cy="3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0" name="Line 63">
              <a:extLst>
                <a:ext uri="{FF2B5EF4-FFF2-40B4-BE49-F238E27FC236}">
                  <a16:creationId xmlns:a16="http://schemas.microsoft.com/office/drawing/2014/main" id="{0768A11E-6C5E-D84B-990F-146A2F1546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248"/>
              <a:ext cx="0" cy="3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1" name="Line 64">
              <a:extLst>
                <a:ext uri="{FF2B5EF4-FFF2-40B4-BE49-F238E27FC236}">
                  <a16:creationId xmlns:a16="http://schemas.microsoft.com/office/drawing/2014/main" id="{11833CF4-EDEF-DF48-88B9-156966BAA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2" y="960"/>
              <a:ext cx="0" cy="62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2" name="Line 65">
              <a:extLst>
                <a:ext uri="{FF2B5EF4-FFF2-40B4-BE49-F238E27FC236}">
                  <a16:creationId xmlns:a16="http://schemas.microsoft.com/office/drawing/2014/main" id="{2D1B3355-3A43-5448-9BFD-BE09E8C92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00" y="672"/>
              <a:ext cx="6" cy="91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73743" name="Text Box 66">
              <a:extLst>
                <a:ext uri="{FF2B5EF4-FFF2-40B4-BE49-F238E27FC236}">
                  <a16:creationId xmlns:a16="http://schemas.microsoft.com/office/drawing/2014/main" id="{44C437C9-24EA-A046-B008-C190F02AC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1993"/>
              <a:ext cx="2823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3413">
                  <a:solidFill>
                    <a:srgbClr val="FF0000"/>
                  </a:solidFill>
                  <a:latin typeface="Arial" panose="020B0604020202020204" pitchFamily="34" charset="0"/>
                </a:rPr>
                <a:t>Focal length </a:t>
              </a:r>
              <a:r>
                <a:rPr kumimoji="0" lang="en-US" altLang="zh-TW" sz="3413">
                  <a:latin typeface="Arial" panose="020B0604020202020204" pitchFamily="34" charset="0"/>
                </a:rPr>
                <a:t>– the dirty secret…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183506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418994D-1C74-4649-86A2-6CF4FFAC5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/>
              <a:t>A pencil of rays contains all views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74C8E2C9-8E71-ED46-93B4-7E74F9946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5429" y="3160889"/>
            <a:ext cx="4052712" cy="11379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7AFF4D2F-10AD-444E-B319-0CDE9BADDF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1368" y="3305388"/>
            <a:ext cx="530578" cy="88053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78F74BAC-B983-364D-9A4A-8AD7BA8D5A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87039" y="3612445"/>
            <a:ext cx="1855893" cy="693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B6476D08-7CB9-BF43-9624-36F9545C6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949" y="4474916"/>
            <a:ext cx="4879058" cy="65249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6E21D88A-D7A1-7741-8932-A76F2221E0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1759" y="4596836"/>
            <a:ext cx="1016000" cy="15488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01A831D6-AC4A-2C44-A0D7-A6AA937F8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461" y="4608125"/>
            <a:ext cx="4203982" cy="150819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1" name="Line 9">
            <a:extLst>
              <a:ext uri="{FF2B5EF4-FFF2-40B4-BE49-F238E27FC236}">
                <a16:creationId xmlns:a16="http://schemas.microsoft.com/office/drawing/2014/main" id="{452566D4-E86F-CA40-950C-7A6B56AE75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269" y="2449690"/>
            <a:ext cx="2673209" cy="180622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F1C94948-2C65-C348-9078-C89E9C5DA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4772" y="4086578"/>
            <a:ext cx="4612641" cy="298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3" name="Line 11">
            <a:extLst>
              <a:ext uri="{FF2B5EF4-FFF2-40B4-BE49-F238E27FC236}">
                <a16:creationId xmlns:a16="http://schemas.microsoft.com/office/drawing/2014/main" id="{78A23041-FEF5-D14C-BEF6-8599CFA80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661" y="4592321"/>
            <a:ext cx="2887697" cy="295091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4" name="Line 12">
            <a:extLst>
              <a:ext uri="{FF2B5EF4-FFF2-40B4-BE49-F238E27FC236}">
                <a16:creationId xmlns:a16="http://schemas.microsoft.com/office/drawing/2014/main" id="{DBD5F21B-875E-B34B-96D3-A0DC5C99A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4621" y="4549424"/>
            <a:ext cx="3099928" cy="100696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5" name="Oval 13">
            <a:extLst>
              <a:ext uri="{FF2B5EF4-FFF2-40B4-BE49-F238E27FC236}">
                <a16:creationId xmlns:a16="http://schemas.microsoft.com/office/drawing/2014/main" id="{6D791D5F-F71B-8240-8AC4-ADE249D8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438" y="4246881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151C3C39-02B0-4946-BC92-54FEF417C255}"/>
              </a:ext>
            </a:extLst>
          </p:cNvPr>
          <p:cNvGrpSpPr>
            <a:grpSpLocks/>
          </p:cNvGrpSpPr>
          <p:nvPr/>
        </p:nvGrpSpPr>
        <p:grpSpPr bwMode="auto">
          <a:xfrm>
            <a:off x="7268054" y="1907823"/>
            <a:ext cx="1835574" cy="3034453"/>
            <a:chOff x="2259" y="1056"/>
            <a:chExt cx="813" cy="1344"/>
          </a:xfrm>
        </p:grpSpPr>
        <p:sp>
          <p:nvSpPr>
            <p:cNvPr id="33819" name="Line 15">
              <a:extLst>
                <a:ext uri="{FF2B5EF4-FFF2-40B4-BE49-F238E27FC236}">
                  <a16:creationId xmlns:a16="http://schemas.microsoft.com/office/drawing/2014/main" id="{5D0720BF-39F3-0541-AFFF-80BE8B204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20" name="Line 16">
              <a:extLst>
                <a:ext uri="{FF2B5EF4-FFF2-40B4-BE49-F238E27FC236}">
                  <a16:creationId xmlns:a16="http://schemas.microsoft.com/office/drawing/2014/main" id="{891204DD-B89D-D84B-BC91-8E74A54FD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21" name="Text Box 17">
              <a:extLst>
                <a:ext uri="{FF2B5EF4-FFF2-40B4-BE49-F238E27FC236}">
                  <a16:creationId xmlns:a16="http://schemas.microsoft.com/office/drawing/2014/main" id="{BB5D81FA-B060-634D-826E-0410EB2F6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" y="1056"/>
              <a:ext cx="567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real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camera</a:t>
              </a: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020166EF-1889-B84C-95AF-25B7FDD762A2}"/>
              </a:ext>
            </a:extLst>
          </p:cNvPr>
          <p:cNvGrpSpPr>
            <a:grpSpLocks/>
          </p:cNvGrpSpPr>
          <p:nvPr/>
        </p:nvGrpSpPr>
        <p:grpSpPr bwMode="auto">
          <a:xfrm>
            <a:off x="8995251" y="2016196"/>
            <a:ext cx="2675467" cy="5418667"/>
            <a:chOff x="3024" y="1104"/>
            <a:chExt cx="1185" cy="2400"/>
          </a:xfrm>
        </p:grpSpPr>
        <p:sp>
          <p:nvSpPr>
            <p:cNvPr id="33816" name="Line 19">
              <a:extLst>
                <a:ext uri="{FF2B5EF4-FFF2-40B4-BE49-F238E27FC236}">
                  <a16:creationId xmlns:a16="http://schemas.microsoft.com/office/drawing/2014/main" id="{7007BBB2-68D1-7640-AFDB-EDE397874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17" name="Line 20">
              <a:extLst>
                <a:ext uri="{FF2B5EF4-FFF2-40B4-BE49-F238E27FC236}">
                  <a16:creationId xmlns:a16="http://schemas.microsoft.com/office/drawing/2014/main" id="{B4F611E6-3B20-7049-99AD-710AE00167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33818" name="Text Box 21">
              <a:extLst>
                <a:ext uri="{FF2B5EF4-FFF2-40B4-BE49-F238E27FC236}">
                  <a16:creationId xmlns:a16="http://schemas.microsoft.com/office/drawing/2014/main" id="{6A120233-7374-864D-8985-3729BA5BC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1104"/>
              <a:ext cx="65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rebuchet MS" panose="020B070302020209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synthetic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560">
                  <a:latin typeface="Arial" panose="020B0604020202020204" pitchFamily="34" charset="0"/>
                </a:rPr>
                <a:t>camera</a:t>
              </a:r>
            </a:p>
          </p:txBody>
        </p:sp>
      </p:grpSp>
      <p:sp>
        <p:nvSpPr>
          <p:cNvPr id="33810" name="Oval 23">
            <a:extLst>
              <a:ext uri="{FF2B5EF4-FFF2-40B4-BE49-F238E27FC236}">
                <a16:creationId xmlns:a16="http://schemas.microsoft.com/office/drawing/2014/main" id="{2AC1F7A9-90D6-AB48-85DB-DFCB01AE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620" y="3935307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1" name="Oval 24">
            <a:extLst>
              <a:ext uri="{FF2B5EF4-FFF2-40B4-BE49-F238E27FC236}">
                <a16:creationId xmlns:a16="http://schemas.microsoft.com/office/drawing/2014/main" id="{5D3E770A-1928-0441-9846-6A83A5BC3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488" y="421458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2" name="Oval 25">
            <a:extLst>
              <a:ext uri="{FF2B5EF4-FFF2-40B4-BE49-F238E27FC236}">
                <a16:creationId xmlns:a16="http://schemas.microsoft.com/office/drawing/2014/main" id="{02E557F7-D404-3D45-AF6A-0D34BE0A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017" y="4547762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3" name="Oval 26">
            <a:extLst>
              <a:ext uri="{FF2B5EF4-FFF2-40B4-BE49-F238E27FC236}">
                <a16:creationId xmlns:a16="http://schemas.microsoft.com/office/drawing/2014/main" id="{F06DF197-1542-8B42-949A-7CDBF8B0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669" y="3565032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4" name="Oval 27">
            <a:extLst>
              <a:ext uri="{FF2B5EF4-FFF2-40B4-BE49-F238E27FC236}">
                <a16:creationId xmlns:a16="http://schemas.microsoft.com/office/drawing/2014/main" id="{2DBA8E32-0819-D045-9B9B-F2C220D36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491" y="4152054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5" name="Oval 28">
            <a:extLst>
              <a:ext uri="{FF2B5EF4-FFF2-40B4-BE49-F238E27FC236}">
                <a16:creationId xmlns:a16="http://schemas.microsoft.com/office/drawing/2014/main" id="{BC413EF6-A265-024A-BB1D-5658385E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7118" y="4664569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26429" name="Text Box 29">
            <a:extLst>
              <a:ext uri="{FF2B5EF4-FFF2-40B4-BE49-F238E27FC236}">
                <a16:creationId xmlns:a16="http://schemas.microsoft.com/office/drawing/2014/main" id="{2A9A7DCE-3D6D-A645-9B31-69EEB35B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272" y="8008339"/>
            <a:ext cx="9249648" cy="11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Can generate any synthetic camera view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</a:rPr>
              <a:t>as long as it has the same center of projection!</a:t>
            </a:r>
          </a:p>
        </p:txBody>
      </p:sp>
    </p:spTree>
    <p:extLst>
      <p:ext uri="{BB962C8B-B14F-4D97-AF65-F5344CB8AC3E}">
        <p14:creationId xmlns:p14="http://schemas.microsoft.com/office/powerpoint/2010/main" val="22022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A20FC-6887-F90E-CB75-19D16701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focal length</a:t>
            </a:r>
            <a:endParaRPr lang="en-KR" dirty="0"/>
          </a:p>
        </p:txBody>
      </p:sp>
      <p:sp>
        <p:nvSpPr>
          <p:cNvPr id="722" name="Initialize from homography H (see text or [SzSh’97])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Initialize from homography </a:t>
            </a:r>
            <a:r>
              <a:rPr lang="en-US">
                <a:sym typeface="Times New Roman"/>
              </a:rPr>
              <a:t>H</a:t>
            </a:r>
            <a:br>
              <a:rPr lang="en-US">
                <a:sym typeface="Times New Roman"/>
              </a:rPr>
            </a:br>
            <a:r>
              <a:rPr lang="en-US"/>
              <a:t>(see text or [SzSh’97])</a:t>
            </a:r>
          </a:p>
          <a:p>
            <a:r>
              <a:rPr lang="en-US"/>
              <a:t>Use camera’s EXIF tags (approx.)</a:t>
            </a:r>
          </a:p>
          <a:p>
            <a:r>
              <a:rPr lang="en-US"/>
              <a:t>Use a tape measure</a:t>
            </a:r>
          </a:p>
        </p:txBody>
      </p:sp>
      <p:sp>
        <p:nvSpPr>
          <p:cNvPr id="724" name="Line"/>
          <p:cNvSpPr/>
          <p:nvPr/>
        </p:nvSpPr>
        <p:spPr>
          <a:xfrm flipV="1">
            <a:off x="5744052" y="5201919"/>
            <a:ext cx="5201921" cy="1192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25" name="Line"/>
          <p:cNvSpPr/>
          <p:nvPr/>
        </p:nvSpPr>
        <p:spPr>
          <a:xfrm flipH="1" flipV="1">
            <a:off x="5744051" y="6394026"/>
            <a:ext cx="5201921" cy="1192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26" name="Line"/>
          <p:cNvSpPr/>
          <p:nvPr/>
        </p:nvSpPr>
        <p:spPr>
          <a:xfrm>
            <a:off x="10945971" y="5201920"/>
            <a:ext cx="1" cy="2384214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27" name="1m"/>
          <p:cNvSpPr txBox="1"/>
          <p:nvPr/>
        </p:nvSpPr>
        <p:spPr>
          <a:xfrm>
            <a:off x="11054345" y="6068906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1m</a:t>
            </a:r>
          </a:p>
        </p:txBody>
      </p:sp>
      <p:sp>
        <p:nvSpPr>
          <p:cNvPr id="728" name="Line"/>
          <p:cNvSpPr/>
          <p:nvPr/>
        </p:nvSpPr>
        <p:spPr>
          <a:xfrm>
            <a:off x="5744052" y="6394027"/>
            <a:ext cx="520192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29" name="4m"/>
          <p:cNvSpPr txBox="1"/>
          <p:nvPr/>
        </p:nvSpPr>
        <p:spPr>
          <a:xfrm>
            <a:off x="8778505" y="6285653"/>
            <a:ext cx="97536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4m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DEABC61-15C9-464D-A499-6DA10CAFB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method for estimating f</a:t>
            </a:r>
          </a:p>
        </p:txBody>
      </p:sp>
      <p:sp>
        <p:nvSpPr>
          <p:cNvPr id="75779" name="Rectangle 10">
            <a:extLst>
              <a:ext uri="{FF2B5EF4-FFF2-40B4-BE49-F238E27FC236}">
                <a16:creationId xmlns:a16="http://schemas.microsoft.com/office/drawing/2014/main" id="{03701021-62C8-C24A-9460-818EAAD52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Or, you can use other software, such as AutoStich, to help.</a:t>
            </a:r>
          </a:p>
        </p:txBody>
      </p:sp>
      <p:pic>
        <p:nvPicPr>
          <p:cNvPr id="75780" name="Picture 11">
            <a:extLst>
              <a:ext uri="{FF2B5EF4-FFF2-40B4-BE49-F238E27FC236}">
                <a16:creationId xmlns:a16="http://schemas.microsoft.com/office/drawing/2014/main" id="{FDCC0AB1-BB6D-FE44-9175-A6F47E8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75" y="3481308"/>
            <a:ext cx="4915183" cy="42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Line 12">
            <a:extLst>
              <a:ext uri="{FF2B5EF4-FFF2-40B4-BE49-F238E27FC236}">
                <a16:creationId xmlns:a16="http://schemas.microsoft.com/office/drawing/2014/main" id="{3F98D982-D700-3E4F-9DA3-00957D59C5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71731" y="3174250"/>
            <a:ext cx="2354862" cy="4813582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82" name="Line 13">
            <a:extLst>
              <a:ext uri="{FF2B5EF4-FFF2-40B4-BE49-F238E27FC236}">
                <a16:creationId xmlns:a16="http://schemas.microsoft.com/office/drawing/2014/main" id="{34CB79FA-9C4F-CF41-B3CB-C05B709774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26594" y="3174250"/>
            <a:ext cx="2354863" cy="4813582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83" name="Rectangle 14">
            <a:extLst>
              <a:ext uri="{FF2B5EF4-FFF2-40B4-BE49-F238E27FC236}">
                <a16:creationId xmlns:a16="http://schemas.microsoft.com/office/drawing/2014/main" id="{AD2C9326-17AB-6A46-B064-667043DD6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6763" y="4197022"/>
            <a:ext cx="2661919" cy="1022774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5784" name="Rectangle 15">
            <a:extLst>
              <a:ext uri="{FF2B5EF4-FFF2-40B4-BE49-F238E27FC236}">
                <a16:creationId xmlns:a16="http://schemas.microsoft.com/office/drawing/2014/main" id="{20BE1EB7-20F4-4C41-BFE2-9B2CBD903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794" y="2968792"/>
            <a:ext cx="3673405" cy="122371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5785" name="Line 16">
            <a:extLst>
              <a:ext uri="{FF2B5EF4-FFF2-40B4-BE49-F238E27FC236}">
                <a16:creationId xmlns:a16="http://schemas.microsoft.com/office/drawing/2014/main" id="{7F2A1FF7-255D-DE43-86F1-A07D1BF18F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9705" y="6348685"/>
            <a:ext cx="327603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86" name="Line 17">
            <a:extLst>
              <a:ext uri="{FF2B5EF4-FFF2-40B4-BE49-F238E27FC236}">
                <a16:creationId xmlns:a16="http://schemas.microsoft.com/office/drawing/2014/main" id="{279E04CC-F171-7A48-96B9-646EC65A7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78256" y="5222054"/>
            <a:ext cx="0" cy="2765778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87" name="Line 18">
            <a:extLst>
              <a:ext uri="{FF2B5EF4-FFF2-40B4-BE49-F238E27FC236}">
                <a16:creationId xmlns:a16="http://schemas.microsoft.com/office/drawing/2014/main" id="{707FAEEC-8DC0-204C-978F-47099CEA8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45046" y="5222053"/>
            <a:ext cx="3070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88" name="Line 19">
            <a:extLst>
              <a:ext uri="{FF2B5EF4-FFF2-40B4-BE49-F238E27FC236}">
                <a16:creationId xmlns:a16="http://schemas.microsoft.com/office/drawing/2014/main" id="{43D98004-E7BD-5240-8335-42966ACFA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40531" y="7987832"/>
            <a:ext cx="3070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89" name="Text Box 20">
            <a:extLst>
              <a:ext uri="{FF2B5EF4-FFF2-40B4-BE49-F238E27FC236}">
                <a16:creationId xmlns:a16="http://schemas.microsoft.com/office/drawing/2014/main" id="{05CEF6A4-0CE6-554A-8F63-27330F112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5871" y="6143228"/>
            <a:ext cx="439543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3982" i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5790" name="Line 21">
            <a:extLst>
              <a:ext uri="{FF2B5EF4-FFF2-40B4-BE49-F238E27FC236}">
                <a16:creationId xmlns:a16="http://schemas.microsoft.com/office/drawing/2014/main" id="{B99C4F6E-7670-0E4E-BE70-CED9D2F4E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09278" y="6348685"/>
            <a:ext cx="163914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91" name="Line 22">
            <a:extLst>
              <a:ext uri="{FF2B5EF4-FFF2-40B4-BE49-F238E27FC236}">
                <a16:creationId xmlns:a16="http://schemas.microsoft.com/office/drawing/2014/main" id="{2DACF110-5A60-1C4E-B55B-EB9778833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763484" y="6348686"/>
            <a:ext cx="2257" cy="1639147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92" name="Line 23">
            <a:extLst>
              <a:ext uri="{FF2B5EF4-FFF2-40B4-BE49-F238E27FC236}">
                <a16:creationId xmlns:a16="http://schemas.microsoft.com/office/drawing/2014/main" id="{A517DC4B-CE5E-2948-B15C-B98DAAFB5E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64140" y="6348685"/>
            <a:ext cx="3070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93" name="Line 24">
            <a:extLst>
              <a:ext uri="{FF2B5EF4-FFF2-40B4-BE49-F238E27FC236}">
                <a16:creationId xmlns:a16="http://schemas.microsoft.com/office/drawing/2014/main" id="{8028AAD1-1674-E04B-BC4C-F67EB5A6B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25758" y="7987832"/>
            <a:ext cx="3070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5794" name="Text Box 25">
            <a:extLst>
              <a:ext uri="{FF2B5EF4-FFF2-40B4-BE49-F238E27FC236}">
                <a16:creationId xmlns:a16="http://schemas.microsoft.com/office/drawing/2014/main" id="{724E89EB-640C-E742-BB37-043929C8D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2047" y="6757343"/>
            <a:ext cx="327334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3982" i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5795" name="Text Box 26">
            <a:extLst>
              <a:ext uri="{FF2B5EF4-FFF2-40B4-BE49-F238E27FC236}">
                <a16:creationId xmlns:a16="http://schemas.microsoft.com/office/drawing/2014/main" id="{D9E00C79-B94C-C541-B5E1-E24D4F1E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58" y="4504081"/>
            <a:ext cx="524503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3982" i="1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75796" name="Text Box 27">
            <a:extLst>
              <a:ext uri="{FF2B5EF4-FFF2-40B4-BE49-F238E27FC236}">
                <a16:creationId xmlns:a16="http://schemas.microsoft.com/office/drawing/2014/main" id="{1B320F83-1F71-6E41-9788-8E653F9F2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4894" y="5529112"/>
            <a:ext cx="439543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3982" i="1">
                <a:latin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21846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Oval"/>
          <p:cNvSpPr/>
          <p:nvPr/>
        </p:nvSpPr>
        <p:spPr>
          <a:xfrm>
            <a:off x="3251464" y="4788747"/>
            <a:ext cx="3684694" cy="758615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49" name="Cylindrical 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Cylindrical projection</a:t>
            </a:r>
          </a:p>
        </p:txBody>
      </p:sp>
      <p:sp>
        <p:nvSpPr>
          <p:cNvPr id="747" name="Map 3D point (X,Y,Z) onto cylinder…"/>
          <p:cNvSpPr txBox="1">
            <a:spLocks noGrp="1"/>
          </p:cNvSpPr>
          <p:nvPr>
            <p:ph idx="1"/>
          </p:nvPr>
        </p:nvSpPr>
        <p:spPr>
          <a:xfrm>
            <a:off x="8435321" y="1972566"/>
            <a:ext cx="8299951" cy="7803441"/>
          </a:xfrm>
          <a:prstGeom prst="rect">
            <a:avLst/>
          </a:prstGeom>
        </p:spPr>
        <p:txBody>
          <a:bodyPr/>
          <a:lstStyle/>
          <a:p>
            <a:r>
              <a:rPr dirty="0"/>
              <a:t>Map 3D point (X,Y,Z) onto cylinder</a:t>
            </a:r>
          </a:p>
          <a:p>
            <a:pPr lvl="1"/>
            <a:endParaRPr lang="en-US" dirty="0"/>
          </a:p>
          <a:p>
            <a:pPr lvl="1"/>
            <a:endParaRPr dirty="0"/>
          </a:p>
          <a:p>
            <a:r>
              <a:rPr dirty="0"/>
              <a:t>Convert to cylindrical coordinates</a:t>
            </a:r>
          </a:p>
          <a:p>
            <a:pPr lvl="1"/>
            <a:endParaRPr dirty="0"/>
          </a:p>
          <a:p>
            <a:r>
              <a:rPr dirty="0"/>
              <a:t>Convert to cylindrical image coordinates</a:t>
            </a:r>
          </a:p>
          <a:p>
            <a:pPr lvl="2">
              <a:defRPr>
                <a:effectLst/>
              </a:defRPr>
            </a:pPr>
            <a:endParaRPr dirty="0"/>
          </a:p>
          <a:p>
            <a:pPr lvl="1">
              <a:defRPr>
                <a:effectLst/>
              </a:defRPr>
            </a:pPr>
            <a:r>
              <a:rPr dirty="0"/>
              <a:t>s defines size of the final image</a:t>
            </a:r>
          </a:p>
        </p:txBody>
      </p:sp>
      <p:sp>
        <p:nvSpPr>
          <p:cNvPr id="748" name="Rectangle"/>
          <p:cNvSpPr/>
          <p:nvPr/>
        </p:nvSpPr>
        <p:spPr>
          <a:xfrm>
            <a:off x="3251464" y="4788747"/>
            <a:ext cx="3684694" cy="433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50" name="Oval"/>
          <p:cNvSpPr/>
          <p:nvPr/>
        </p:nvSpPr>
        <p:spPr>
          <a:xfrm>
            <a:off x="3251464" y="4788747"/>
            <a:ext cx="3684694" cy="758615"/>
          </a:xfrm>
          <a:prstGeom prst="ellips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52" name="Line"/>
          <p:cNvSpPr/>
          <p:nvPr/>
        </p:nvSpPr>
        <p:spPr>
          <a:xfrm flipV="1">
            <a:off x="5834362" y="2512907"/>
            <a:ext cx="559930" cy="7947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53" name="Oval"/>
          <p:cNvSpPr/>
          <p:nvPr/>
        </p:nvSpPr>
        <p:spPr>
          <a:xfrm>
            <a:off x="3251464" y="3271520"/>
            <a:ext cx="3684694" cy="758614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54" name="Line"/>
          <p:cNvSpPr/>
          <p:nvPr/>
        </p:nvSpPr>
        <p:spPr>
          <a:xfrm flipH="1">
            <a:off x="3251465" y="3745653"/>
            <a:ext cx="1" cy="1476588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55" name="Line"/>
          <p:cNvSpPr/>
          <p:nvPr/>
        </p:nvSpPr>
        <p:spPr>
          <a:xfrm>
            <a:off x="6936158" y="3718559"/>
            <a:ext cx="1" cy="147884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762" name="Group"/>
          <p:cNvGrpSpPr/>
          <p:nvPr/>
        </p:nvGrpSpPr>
        <p:grpSpPr>
          <a:xfrm>
            <a:off x="4660317" y="3921760"/>
            <a:ext cx="1300483" cy="943409"/>
            <a:chOff x="-1" y="0"/>
            <a:chExt cx="1300482" cy="943407"/>
          </a:xfrm>
        </p:grpSpPr>
        <p:sp>
          <p:nvSpPr>
            <p:cNvPr id="756" name="Line"/>
            <p:cNvSpPr/>
            <p:nvPr/>
          </p:nvSpPr>
          <p:spPr>
            <a:xfrm>
              <a:off x="433493" y="541866"/>
              <a:ext cx="5418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57" name="Line"/>
            <p:cNvSpPr/>
            <p:nvPr/>
          </p:nvSpPr>
          <p:spPr>
            <a:xfrm flipV="1">
              <a:off x="433493" y="0"/>
              <a:ext cx="1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58" name="Line"/>
            <p:cNvSpPr/>
            <p:nvPr/>
          </p:nvSpPr>
          <p:spPr>
            <a:xfrm flipH="1">
              <a:off x="-1" y="535093"/>
              <a:ext cx="433495" cy="2167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59" name="X"/>
            <p:cNvSpPr txBox="1"/>
            <p:nvPr/>
          </p:nvSpPr>
          <p:spPr>
            <a:xfrm>
              <a:off x="866986" y="433493"/>
              <a:ext cx="433495" cy="408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t>X</a:t>
              </a:r>
            </a:p>
          </p:txBody>
        </p:sp>
        <p:sp>
          <p:nvSpPr>
            <p:cNvPr id="760" name="Y"/>
            <p:cNvSpPr txBox="1"/>
            <p:nvPr/>
          </p:nvSpPr>
          <p:spPr>
            <a:xfrm>
              <a:off x="63217" y="108373"/>
              <a:ext cx="433495" cy="408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t>Y</a:t>
              </a:r>
            </a:p>
          </p:txBody>
        </p:sp>
        <p:sp>
          <p:nvSpPr>
            <p:cNvPr id="761" name="Z"/>
            <p:cNvSpPr txBox="1"/>
            <p:nvPr/>
          </p:nvSpPr>
          <p:spPr>
            <a:xfrm>
              <a:off x="108373" y="535093"/>
              <a:ext cx="433494" cy="408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t>Z</a:t>
              </a:r>
            </a:p>
          </p:txBody>
        </p:sp>
      </p:grpSp>
      <p:sp>
        <p:nvSpPr>
          <p:cNvPr id="763" name="Line"/>
          <p:cNvSpPr/>
          <p:nvPr/>
        </p:nvSpPr>
        <p:spPr>
          <a:xfrm flipV="1">
            <a:off x="5093812" y="3596641"/>
            <a:ext cx="559929" cy="86698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64" name="Circle"/>
          <p:cNvSpPr/>
          <p:nvPr/>
        </p:nvSpPr>
        <p:spPr>
          <a:xfrm>
            <a:off x="5608584" y="3524391"/>
            <a:ext cx="108374" cy="108374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65" name="Circle"/>
          <p:cNvSpPr/>
          <p:nvPr/>
        </p:nvSpPr>
        <p:spPr>
          <a:xfrm>
            <a:off x="6358167" y="2440658"/>
            <a:ext cx="108375" cy="108375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67" name="unit cylinder"/>
          <p:cNvSpPr txBox="1"/>
          <p:nvPr/>
        </p:nvSpPr>
        <p:spPr>
          <a:xfrm>
            <a:off x="4335197" y="5547359"/>
            <a:ext cx="2059094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unit cylinder</a:t>
            </a:r>
          </a:p>
        </p:txBody>
      </p:sp>
      <p:sp>
        <p:nvSpPr>
          <p:cNvPr id="768" name="Rectangle"/>
          <p:cNvSpPr/>
          <p:nvPr/>
        </p:nvSpPr>
        <p:spPr>
          <a:xfrm>
            <a:off x="3359838" y="6714631"/>
            <a:ext cx="3793069" cy="11921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65023" tIns="65023" rIns="65023" bIns="65023" numCol="1" anchor="ctr">
            <a:noAutofit/>
          </a:bodyPr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69" name="Line"/>
          <p:cNvSpPr/>
          <p:nvPr/>
        </p:nvSpPr>
        <p:spPr>
          <a:xfrm flipV="1">
            <a:off x="5093812" y="6827520"/>
            <a:ext cx="1" cy="54186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65023" tIns="65023" rIns="65023" bIns="65023" numCol="1" anchor="t">
            <a:noAutofit/>
          </a:bodyPr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71" name="Line"/>
          <p:cNvSpPr/>
          <p:nvPr/>
        </p:nvSpPr>
        <p:spPr>
          <a:xfrm>
            <a:off x="5093812" y="7369387"/>
            <a:ext cx="541868" cy="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65023" tIns="65023" rIns="65023" bIns="65023" numCol="1" anchor="t">
            <a:noAutofit/>
          </a:bodyPr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73" name="unwrapped cylinder"/>
          <p:cNvSpPr txBox="1"/>
          <p:nvPr/>
        </p:nvSpPr>
        <p:spPr>
          <a:xfrm>
            <a:off x="3684958" y="7866098"/>
            <a:ext cx="314282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 numCol="1" anchor="t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unwrapped cylinder</a:t>
            </a:r>
          </a:p>
        </p:txBody>
      </p:sp>
      <p:sp>
        <p:nvSpPr>
          <p:cNvPr id="774" name="Line"/>
          <p:cNvSpPr/>
          <p:nvPr/>
        </p:nvSpPr>
        <p:spPr>
          <a:xfrm>
            <a:off x="5202185" y="5527040"/>
            <a:ext cx="1" cy="975361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 w="med" len="med"/>
          </a:ln>
          <a:effectLst/>
        </p:spPr>
        <p:txBody>
          <a:bodyPr wrap="square" lIns="65023" tIns="65023" rIns="65023" bIns="65023" numCol="1" anchor="t">
            <a:noAutofit/>
          </a:bodyPr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78" name="Rectangle"/>
          <p:cNvSpPr/>
          <p:nvPr/>
        </p:nvSpPr>
        <p:spPr>
          <a:xfrm>
            <a:off x="8670131" y="6610774"/>
            <a:ext cx="4985174" cy="184234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779" name="Line"/>
          <p:cNvSpPr/>
          <p:nvPr/>
        </p:nvSpPr>
        <p:spPr>
          <a:xfrm flipV="1">
            <a:off x="8561758" y="7694507"/>
            <a:ext cx="1" cy="75861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80" name="cylindrical image"/>
          <p:cNvSpPr txBox="1"/>
          <p:nvPr/>
        </p:nvSpPr>
        <p:spPr>
          <a:xfrm>
            <a:off x="9753865" y="8407964"/>
            <a:ext cx="3142827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cylindrical image</a:t>
            </a:r>
          </a:p>
        </p:txBody>
      </p:sp>
      <p:sp>
        <p:nvSpPr>
          <p:cNvPr id="781" name="Line"/>
          <p:cNvSpPr/>
          <p:nvPr/>
        </p:nvSpPr>
        <p:spPr>
          <a:xfrm>
            <a:off x="8671034" y="8558333"/>
            <a:ext cx="758614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82" name="Line"/>
          <p:cNvSpPr/>
          <p:nvPr/>
        </p:nvSpPr>
        <p:spPr>
          <a:xfrm>
            <a:off x="7478025" y="6978792"/>
            <a:ext cx="975361" cy="65024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7FCC8A-1A3D-9E4A-973D-6600D568CA7D}"/>
                  </a:ext>
                </a:extLst>
              </p:cNvPr>
              <p:cNvSpPr txBox="1"/>
              <p:nvPr/>
            </p:nvSpPr>
            <p:spPr>
              <a:xfrm>
                <a:off x="5503682" y="1848818"/>
                <a:ext cx="1925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7FCC8A-1A3D-9E4A-973D-6600D568C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82" y="1848818"/>
                <a:ext cx="1925720" cy="646331"/>
              </a:xfrm>
              <a:prstGeom prst="rect">
                <a:avLst/>
              </a:prstGeom>
              <a:blipFill>
                <a:blip r:embed="rId2"/>
                <a:stretch>
                  <a:fillRect l="-5229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BDF6D5-DC20-B140-ADA1-75FE629BDD41}"/>
                  </a:ext>
                </a:extLst>
              </p:cNvPr>
              <p:cNvSpPr txBox="1"/>
              <p:nvPr/>
            </p:nvSpPr>
            <p:spPr>
              <a:xfrm>
                <a:off x="4185325" y="2668693"/>
                <a:ext cx="1796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BDF6D5-DC20-B140-ADA1-75FE629B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325" y="2668693"/>
                <a:ext cx="1796582" cy="646331"/>
              </a:xfrm>
              <a:prstGeom prst="rect">
                <a:avLst/>
              </a:prstGeom>
              <a:blipFill>
                <a:blip r:embed="rId3"/>
                <a:stretch>
                  <a:fillRect l="-6338" t="-7692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85E7DD-1554-AE4D-9F26-9F17640A9D5C}"/>
                  </a:ext>
                </a:extLst>
              </p:cNvPr>
              <p:cNvSpPr txBox="1"/>
              <p:nvPr/>
            </p:nvSpPr>
            <p:spPr>
              <a:xfrm>
                <a:off x="3791930" y="7274258"/>
                <a:ext cx="12122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85E7DD-1554-AE4D-9F26-9F17640A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30" y="7274258"/>
                <a:ext cx="1212255" cy="461665"/>
              </a:xfrm>
              <a:prstGeom prst="rect">
                <a:avLst/>
              </a:prstGeom>
              <a:blipFill>
                <a:blip r:embed="rId4"/>
                <a:stretch>
                  <a:fillRect l="-312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AA0D23-60D0-8D4B-92A0-F62C7E6BDE2E}"/>
                  </a:ext>
                </a:extLst>
              </p:cNvPr>
              <p:cNvSpPr txBox="1"/>
              <p:nvPr/>
            </p:nvSpPr>
            <p:spPr>
              <a:xfrm>
                <a:off x="4740948" y="6714630"/>
                <a:ext cx="4889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AA0D23-60D0-8D4B-92A0-F62C7E6BD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48" y="6714630"/>
                <a:ext cx="488980" cy="523220"/>
              </a:xfrm>
              <a:prstGeom prst="rect">
                <a:avLst/>
              </a:prstGeom>
              <a:blipFill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8027E0-EA1E-7845-B44C-17A0C360B9D7}"/>
                  </a:ext>
                </a:extLst>
              </p:cNvPr>
              <p:cNvSpPr txBox="1"/>
              <p:nvPr/>
            </p:nvSpPr>
            <p:spPr>
              <a:xfrm>
                <a:off x="5646513" y="7148125"/>
                <a:ext cx="496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8027E0-EA1E-7845-B44C-17A0C360B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513" y="7148125"/>
                <a:ext cx="496546" cy="523220"/>
              </a:xfrm>
              <a:prstGeom prst="rect">
                <a:avLst/>
              </a:prstGeom>
              <a:blipFill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12F022C-6278-ED4B-97EC-08E5B278C158}"/>
                  </a:ext>
                </a:extLst>
              </p:cNvPr>
              <p:cNvSpPr txBox="1"/>
              <p:nvPr/>
            </p:nvSpPr>
            <p:spPr>
              <a:xfrm>
                <a:off x="8071978" y="7671345"/>
                <a:ext cx="4905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12F022C-6278-ED4B-97EC-08E5B27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78" y="7671345"/>
                <a:ext cx="490583" cy="523220"/>
              </a:xfrm>
              <a:prstGeom prst="rect">
                <a:avLst/>
              </a:prstGeom>
              <a:blipFill>
                <a:blip r:embed="rId7"/>
                <a:stretch>
                  <a:fillRect l="-789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44805F-1F3D-8E4D-9AE7-00F149B658E4}"/>
                  </a:ext>
                </a:extLst>
              </p:cNvPr>
              <p:cNvSpPr txBox="1"/>
              <p:nvPr/>
            </p:nvSpPr>
            <p:spPr>
              <a:xfrm>
                <a:off x="9484373" y="8366746"/>
                <a:ext cx="4857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44805F-1F3D-8E4D-9AE7-00F149B6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373" y="8366746"/>
                <a:ext cx="48570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573E89-3586-E64F-A8DB-87ABA0B5F636}"/>
                  </a:ext>
                </a:extLst>
              </p:cNvPr>
              <p:cNvSpPr txBox="1"/>
              <p:nvPr/>
            </p:nvSpPr>
            <p:spPr>
              <a:xfrm>
                <a:off x="9134570" y="2447857"/>
                <a:ext cx="5982022" cy="1236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573E89-3586-E64F-A8DB-87ABA0B5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570" y="2447857"/>
                <a:ext cx="5982022" cy="1236685"/>
              </a:xfrm>
              <a:prstGeom prst="rect">
                <a:avLst/>
              </a:prstGeom>
              <a:blipFill>
                <a:blip r:embed="rId9"/>
                <a:stretch>
                  <a:fillRect r="-424" b="-71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CE4B18-5F4E-6144-8AA5-44F1BADEBF00}"/>
                  </a:ext>
                </a:extLst>
              </p:cNvPr>
              <p:cNvSpPr txBox="1"/>
              <p:nvPr/>
            </p:nvSpPr>
            <p:spPr>
              <a:xfrm>
                <a:off x="9886934" y="4263953"/>
                <a:ext cx="53967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CE4B18-5F4E-6144-8AA5-44F1BADEB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34" y="4263953"/>
                <a:ext cx="5396734" cy="646331"/>
              </a:xfrm>
              <a:prstGeom prst="rect">
                <a:avLst/>
              </a:prstGeom>
              <a:blipFill>
                <a:blip r:embed="rId10"/>
                <a:stretch>
                  <a:fillRect t="-7692"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2D8099-57E3-0F42-BE0E-EF83CF0ACC28}"/>
                  </a:ext>
                </a:extLst>
              </p:cNvPr>
              <p:cNvSpPr txBox="1"/>
              <p:nvPr/>
            </p:nvSpPr>
            <p:spPr>
              <a:xfrm>
                <a:off x="9847017" y="5395628"/>
                <a:ext cx="54765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2D8099-57E3-0F42-BE0E-EF83CF0AC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017" y="5395628"/>
                <a:ext cx="5476563" cy="646331"/>
              </a:xfrm>
              <a:prstGeom prst="rect">
                <a:avLst/>
              </a:prstGeom>
              <a:blipFill>
                <a:blip r:embed="rId11"/>
                <a:stretch>
                  <a:fillRect r="-694" b="-2307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ylindrical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Cylindrical warping</a:t>
            </a:r>
          </a:p>
        </p:txBody>
      </p:sp>
      <p:sp>
        <p:nvSpPr>
          <p:cNvPr id="788" name="Given focal length f and image center (xc,yc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87866" indent="-287866">
              <a:spcBef>
                <a:spcPts val="1200"/>
              </a:spcBef>
              <a:defRPr sz="3400"/>
            </a:pPr>
            <a:r>
              <a:t>Given focal length 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t> and image center (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baseline="-19411">
                <a:latin typeface="Arial"/>
                <a:ea typeface="Arial"/>
                <a:cs typeface="Arial"/>
                <a:sym typeface="Arial"/>
              </a:rPr>
              <a:t>c</a:t>
            </a:r>
            <a:r>
              <a:t>,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i="1" baseline="-19411">
                <a:latin typeface="Arial"/>
                <a:ea typeface="Arial"/>
                <a:cs typeface="Arial"/>
                <a:sym typeface="Arial"/>
              </a:rPr>
              <a:t>c</a:t>
            </a:r>
            <a:r>
              <a:t>)</a:t>
            </a:r>
          </a:p>
        </p:txBody>
      </p:sp>
      <p:grpSp>
        <p:nvGrpSpPr>
          <p:cNvPr id="806" name="Group"/>
          <p:cNvGrpSpPr/>
          <p:nvPr/>
        </p:nvGrpSpPr>
        <p:grpSpPr>
          <a:xfrm>
            <a:off x="3468209" y="4118186"/>
            <a:ext cx="4443310" cy="3251202"/>
            <a:chOff x="-1" y="0"/>
            <a:chExt cx="4443308" cy="3251201"/>
          </a:xfrm>
        </p:grpSpPr>
        <p:sp>
          <p:nvSpPr>
            <p:cNvPr id="790" name="Oval"/>
            <p:cNvSpPr/>
            <p:nvPr/>
          </p:nvSpPr>
          <p:spPr>
            <a:xfrm>
              <a:off x="0" y="975360"/>
              <a:ext cx="3684694" cy="7586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791" name="Line"/>
            <p:cNvSpPr/>
            <p:nvPr/>
          </p:nvSpPr>
          <p:spPr>
            <a:xfrm flipH="1">
              <a:off x="-1" y="1341120"/>
              <a:ext cx="2" cy="14765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92" name="Line"/>
            <p:cNvSpPr/>
            <p:nvPr/>
          </p:nvSpPr>
          <p:spPr>
            <a:xfrm>
              <a:off x="3684693" y="1422400"/>
              <a:ext cx="1" cy="14788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93" name="Oval"/>
            <p:cNvSpPr/>
            <p:nvPr/>
          </p:nvSpPr>
          <p:spPr>
            <a:xfrm>
              <a:off x="0" y="2492586"/>
              <a:ext cx="3684694" cy="7586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794" name="Line"/>
            <p:cNvSpPr/>
            <p:nvPr/>
          </p:nvSpPr>
          <p:spPr>
            <a:xfrm>
              <a:off x="1842346" y="2167466"/>
              <a:ext cx="5418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95" name="Line"/>
            <p:cNvSpPr/>
            <p:nvPr/>
          </p:nvSpPr>
          <p:spPr>
            <a:xfrm flipV="1">
              <a:off x="1842346" y="1625600"/>
              <a:ext cx="1" cy="54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96" name="Line"/>
            <p:cNvSpPr/>
            <p:nvPr/>
          </p:nvSpPr>
          <p:spPr>
            <a:xfrm flipV="1">
              <a:off x="1842346" y="1842346"/>
              <a:ext cx="541868" cy="3251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797" name="X"/>
            <p:cNvSpPr txBox="1"/>
            <p:nvPr/>
          </p:nvSpPr>
          <p:spPr>
            <a:xfrm>
              <a:off x="2275839" y="2059093"/>
              <a:ext cx="433495" cy="408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t>X</a:t>
              </a:r>
            </a:p>
          </p:txBody>
        </p:sp>
        <p:sp>
          <p:nvSpPr>
            <p:cNvPr id="798" name="Y"/>
            <p:cNvSpPr txBox="1"/>
            <p:nvPr/>
          </p:nvSpPr>
          <p:spPr>
            <a:xfrm>
              <a:off x="1517226" y="1300480"/>
              <a:ext cx="433495" cy="408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t>Y</a:t>
              </a:r>
            </a:p>
          </p:txBody>
        </p:sp>
        <p:sp>
          <p:nvSpPr>
            <p:cNvPr id="799" name="Z"/>
            <p:cNvSpPr txBox="1"/>
            <p:nvPr/>
          </p:nvSpPr>
          <p:spPr>
            <a:xfrm>
              <a:off x="2275839" y="1625600"/>
              <a:ext cx="433495" cy="408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t>Z</a:t>
              </a:r>
            </a:p>
          </p:txBody>
        </p:sp>
        <p:sp>
          <p:nvSpPr>
            <p:cNvPr id="800" name="Rectangle"/>
            <p:cNvSpPr/>
            <p:nvPr/>
          </p:nvSpPr>
          <p:spPr>
            <a:xfrm>
              <a:off x="1733973" y="1083733"/>
              <a:ext cx="1192108" cy="140885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801" name="Line"/>
            <p:cNvSpPr/>
            <p:nvPr/>
          </p:nvSpPr>
          <p:spPr>
            <a:xfrm flipV="1">
              <a:off x="1842346" y="216746"/>
              <a:ext cx="1300481" cy="19507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802" name="Circle"/>
            <p:cNvSpPr/>
            <p:nvPr/>
          </p:nvSpPr>
          <p:spPr>
            <a:xfrm>
              <a:off x="2384213" y="1192106"/>
              <a:ext cx="108374" cy="108375"/>
            </a:xfrm>
            <a:prstGeom prst="ellipse">
              <a:avLst/>
            </a:prstGeom>
            <a:solidFill>
              <a:srgbClr val="00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803" name="Circle"/>
            <p:cNvSpPr/>
            <p:nvPr/>
          </p:nvSpPr>
          <p:spPr>
            <a:xfrm>
              <a:off x="3142826" y="108373"/>
              <a:ext cx="108375" cy="108374"/>
            </a:xfrm>
            <a:prstGeom prst="ellipse">
              <a:avLst/>
            </a:prstGeom>
            <a:solidFill>
              <a:srgbClr val="00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804" name="(X,Y,Z)"/>
            <p:cNvSpPr txBox="1"/>
            <p:nvPr/>
          </p:nvSpPr>
          <p:spPr>
            <a:xfrm>
              <a:off x="3251200" y="0"/>
              <a:ext cx="1192107" cy="408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800"/>
                </a:spcBef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800"/>
                <a:t>(</a:t>
              </a:r>
              <a:r>
                <a:rPr sz="1800" b="1" i="1"/>
                <a:t>X</a:t>
              </a:r>
              <a:r>
                <a:rPr sz="1800"/>
                <a:t>,</a:t>
              </a:r>
              <a:r>
                <a:rPr sz="1800" b="1" i="1"/>
                <a:t>Y</a:t>
              </a:r>
              <a:r>
                <a:rPr sz="1800"/>
                <a:t>,</a:t>
              </a:r>
              <a:r>
                <a:rPr sz="1800" b="1" i="1"/>
                <a:t>Z</a:t>
              </a:r>
              <a:r>
                <a:rPr sz="1800"/>
                <a:t>)</a:t>
              </a:r>
            </a:p>
          </p:txBody>
        </p:sp>
        <p:sp>
          <p:nvSpPr>
            <p:cNvPr id="805" name="(sinθ,h,cosθ)"/>
            <p:cNvSpPr txBox="1"/>
            <p:nvPr/>
          </p:nvSpPr>
          <p:spPr>
            <a:xfrm>
              <a:off x="2384213" y="1083733"/>
              <a:ext cx="1842348" cy="4059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800"/>
                </a:spcBef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800"/>
                <a:t>(sin</a:t>
              </a:r>
              <a:r>
                <a:rPr sz="1800">
                  <a:latin typeface="Symbol"/>
                  <a:ea typeface="Symbol"/>
                  <a:cs typeface="Symbol"/>
                  <a:sym typeface="Symbol"/>
                </a:rPr>
                <a:t>q</a:t>
              </a:r>
              <a:r>
                <a:rPr sz="1800"/>
                <a:t>,</a:t>
              </a:r>
              <a:r>
                <a:rPr sz="1800" i="1"/>
                <a:t>h</a:t>
              </a:r>
              <a:r>
                <a:rPr sz="1800"/>
                <a:t>,cos</a:t>
              </a:r>
              <a:r>
                <a:rPr sz="1800">
                  <a:latin typeface="Symbol"/>
                  <a:ea typeface="Symbol"/>
                  <a:cs typeface="Symbol"/>
                  <a:sym typeface="Symbol"/>
                </a:rPr>
                <a:t>q</a:t>
              </a:r>
              <a:r>
                <a:rPr sz="1800"/>
                <a:t>)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B060EC0-FE3F-3547-9096-0794FEA9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709" y="2928121"/>
            <a:ext cx="47625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96E7F-9192-DF41-BA43-D6E1323D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467" y="2714099"/>
            <a:ext cx="4762500" cy="5359400"/>
          </a:xfrm>
          <a:prstGeom prst="rect">
            <a:avLst/>
          </a:prstGeom>
        </p:spPr>
      </p:pic>
      <p:sp>
        <p:nvSpPr>
          <p:cNvPr id="809" name="Oval"/>
          <p:cNvSpPr/>
          <p:nvPr/>
        </p:nvSpPr>
        <p:spPr>
          <a:xfrm>
            <a:off x="3359837" y="4118186"/>
            <a:ext cx="4009814" cy="4118188"/>
          </a:xfrm>
          <a:prstGeom prst="ellipse">
            <a:avLst/>
          </a:prstGeom>
          <a:solidFill>
            <a:srgbClr val="00CC99">
              <a:alpha val="25000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811" name="Spherical war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Spherical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0" name="Given focal length f and image center (xc,yc)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287866" indent="-287866">
                  <a:spcBef>
                    <a:spcPts val="1200"/>
                  </a:spcBef>
                  <a:defRPr sz="3400"/>
                </a:pPr>
                <a:r>
                  <a:rPr dirty="0"/>
                  <a:t>Given focal length </a:t>
                </a:r>
                <a:r>
                  <a:rPr b="1" i="1" dirty="0"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r>
                  <a:rPr dirty="0"/>
                  <a:t> and image center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𝒙</m:t>
                    </m:r>
                    <m:r>
                      <a:rPr lang="en-US" b="1" i="1" baseline="-19411" dirty="0" err="1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𝒄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𝒚</m:t>
                    </m:r>
                    <m:r>
                      <a:rPr lang="en-US" b="1" i="1" baseline="-19411" dirty="0" err="1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810" name="Given focal length f and image center (xc,yc)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2" name="Line"/>
          <p:cNvSpPr/>
          <p:nvPr/>
        </p:nvSpPr>
        <p:spPr>
          <a:xfrm>
            <a:off x="5310557" y="6285654"/>
            <a:ext cx="541868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13" name="Line"/>
          <p:cNvSpPr/>
          <p:nvPr/>
        </p:nvSpPr>
        <p:spPr>
          <a:xfrm flipV="1">
            <a:off x="5310558" y="5743786"/>
            <a:ext cx="1" cy="541868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14" name="Line"/>
          <p:cNvSpPr/>
          <p:nvPr/>
        </p:nvSpPr>
        <p:spPr>
          <a:xfrm flipV="1">
            <a:off x="5310557" y="5960534"/>
            <a:ext cx="541868" cy="32512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15" name="X"/>
          <p:cNvSpPr txBox="1"/>
          <p:nvPr/>
        </p:nvSpPr>
        <p:spPr>
          <a:xfrm>
            <a:off x="5744051" y="6177280"/>
            <a:ext cx="433494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800"/>
              </a:spcBef>
              <a:defRPr sz="18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X</a:t>
            </a:r>
          </a:p>
        </p:txBody>
      </p:sp>
      <p:sp>
        <p:nvSpPr>
          <p:cNvPr id="816" name="Y"/>
          <p:cNvSpPr txBox="1"/>
          <p:nvPr/>
        </p:nvSpPr>
        <p:spPr>
          <a:xfrm>
            <a:off x="4985437" y="5418667"/>
            <a:ext cx="433494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800"/>
              </a:spcBef>
              <a:defRPr sz="18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Y</a:t>
            </a:r>
          </a:p>
        </p:txBody>
      </p:sp>
      <p:sp>
        <p:nvSpPr>
          <p:cNvPr id="817" name="Z"/>
          <p:cNvSpPr txBox="1"/>
          <p:nvPr/>
        </p:nvSpPr>
        <p:spPr>
          <a:xfrm>
            <a:off x="5744051" y="5743787"/>
            <a:ext cx="433494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800"/>
              </a:spcBef>
              <a:defRPr sz="18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i="0"/>
            </a:pPr>
            <a:r>
              <a:t>Z</a:t>
            </a:r>
          </a:p>
        </p:txBody>
      </p:sp>
      <p:sp>
        <p:nvSpPr>
          <p:cNvPr id="818" name="Rectangle"/>
          <p:cNvSpPr/>
          <p:nvPr/>
        </p:nvSpPr>
        <p:spPr>
          <a:xfrm>
            <a:off x="5202185" y="5201920"/>
            <a:ext cx="1192107" cy="1408854"/>
          </a:xfrm>
          <a:prstGeom prst="rect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819" name="Line"/>
          <p:cNvSpPr/>
          <p:nvPr/>
        </p:nvSpPr>
        <p:spPr>
          <a:xfrm flipV="1">
            <a:off x="5310558" y="4334934"/>
            <a:ext cx="1300481" cy="195072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20" name="Circle"/>
          <p:cNvSpPr/>
          <p:nvPr/>
        </p:nvSpPr>
        <p:spPr>
          <a:xfrm>
            <a:off x="5852424" y="5310293"/>
            <a:ext cx="108374" cy="108374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821" name="Circle"/>
          <p:cNvSpPr/>
          <p:nvPr/>
        </p:nvSpPr>
        <p:spPr>
          <a:xfrm>
            <a:off x="6611038" y="4226560"/>
            <a:ext cx="108375" cy="108375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822" name="(x,y,z)"/>
          <p:cNvSpPr txBox="1"/>
          <p:nvPr/>
        </p:nvSpPr>
        <p:spPr>
          <a:xfrm>
            <a:off x="6719410" y="4118187"/>
            <a:ext cx="1192108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8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dirty="0"/>
              <a:t>(</a:t>
            </a:r>
            <a:r>
              <a:rPr sz="2800" b="1" i="1" dirty="0" err="1"/>
              <a:t>x,y,z</a:t>
            </a:r>
            <a:r>
              <a:rPr sz="2800" dirty="0"/>
              <a:t>)</a:t>
            </a:r>
          </a:p>
        </p:txBody>
      </p:sp>
      <p:sp>
        <p:nvSpPr>
          <p:cNvPr id="823" name="(sinθcosφ,cosθcosφ,sinφ)"/>
          <p:cNvSpPr txBox="1"/>
          <p:nvPr/>
        </p:nvSpPr>
        <p:spPr>
          <a:xfrm>
            <a:off x="5852425" y="5201921"/>
            <a:ext cx="390143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l" defTabSz="914400">
              <a:spcBef>
                <a:spcPts val="8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dirty="0"/>
              <a:t>(</a:t>
            </a:r>
            <a:r>
              <a:rPr sz="2800" dirty="0" err="1"/>
              <a:t>sinθcosφ,cosθcosφ,sinφ</a:t>
            </a:r>
            <a:r>
              <a:rPr sz="2800" dirty="0"/>
              <a:t>)</a:t>
            </a:r>
          </a:p>
        </p:txBody>
      </p:sp>
      <p:sp>
        <p:nvSpPr>
          <p:cNvPr id="825" name="cos φ"/>
          <p:cNvSpPr txBox="1"/>
          <p:nvPr/>
        </p:nvSpPr>
        <p:spPr>
          <a:xfrm>
            <a:off x="12783868" y="4151610"/>
            <a:ext cx="1625601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600"/>
              </a:spcBef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800">
                <a:latin typeface="Arial Unicode MS"/>
                <a:ea typeface="Arial Unicode MS"/>
                <a:cs typeface="Arial Unicode MS"/>
                <a:sym typeface="Arial Unicode MS"/>
              </a:rPr>
              <a:t>cos </a:t>
            </a:r>
            <a:r>
              <a:rPr sz="3800" i="1"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</a:p>
        </p:txBody>
      </p:sp>
      <p:grpSp>
        <p:nvGrpSpPr>
          <p:cNvPr id="828" name="Group"/>
          <p:cNvGrpSpPr/>
          <p:nvPr/>
        </p:nvGrpSpPr>
        <p:grpSpPr>
          <a:xfrm>
            <a:off x="9966161" y="3392997"/>
            <a:ext cx="433495" cy="758615"/>
            <a:chOff x="0" y="0"/>
            <a:chExt cx="433494" cy="758614"/>
          </a:xfrm>
        </p:grpSpPr>
        <p:sp>
          <p:nvSpPr>
            <p:cNvPr id="826" name="Rectangle"/>
            <p:cNvSpPr/>
            <p:nvPr/>
          </p:nvSpPr>
          <p:spPr>
            <a:xfrm>
              <a:off x="0" y="0"/>
              <a:ext cx="433494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spcBef>
                  <a:spcPts val="5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800"/>
            </a:p>
          </p:txBody>
        </p:sp>
        <p:sp>
          <p:nvSpPr>
            <p:cNvPr id="827" name="φ"/>
            <p:cNvSpPr txBox="1"/>
            <p:nvPr/>
          </p:nvSpPr>
          <p:spPr>
            <a:xfrm>
              <a:off x="0" y="0"/>
              <a:ext cx="433494" cy="716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6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>
                  <a:latin typeface="Arial"/>
                  <a:ea typeface="Arial"/>
                  <a:cs typeface="Arial"/>
                  <a:sym typeface="Arial"/>
                </a:defRPr>
              </a:pPr>
              <a:r>
                <a:t>φ</a:t>
              </a:r>
            </a:p>
          </p:txBody>
        </p:sp>
      </p:grpSp>
      <p:grpSp>
        <p:nvGrpSpPr>
          <p:cNvPr id="831" name="Group"/>
          <p:cNvGrpSpPr/>
          <p:nvPr/>
        </p:nvGrpSpPr>
        <p:grpSpPr>
          <a:xfrm>
            <a:off x="11591761" y="5777209"/>
            <a:ext cx="2817709" cy="758616"/>
            <a:chOff x="0" y="0"/>
            <a:chExt cx="2817707" cy="758614"/>
          </a:xfrm>
        </p:grpSpPr>
        <p:sp>
          <p:nvSpPr>
            <p:cNvPr id="829" name="Rectangle"/>
            <p:cNvSpPr/>
            <p:nvPr/>
          </p:nvSpPr>
          <p:spPr>
            <a:xfrm>
              <a:off x="0" y="0"/>
              <a:ext cx="2817707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spcBef>
                  <a:spcPts val="5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800"/>
            </a:p>
          </p:txBody>
        </p:sp>
        <p:sp>
          <p:nvSpPr>
            <p:cNvPr id="830" name="cos θ cos φ"/>
            <p:cNvSpPr txBox="1"/>
            <p:nvPr/>
          </p:nvSpPr>
          <p:spPr>
            <a:xfrm>
              <a:off x="0" y="0"/>
              <a:ext cx="2817707" cy="71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600"/>
                </a:spcBef>
                <a:defRPr sz="3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800" dirty="0">
                  <a:latin typeface="Arial Unicode MS"/>
                  <a:ea typeface="Arial Unicode MS"/>
                  <a:cs typeface="Arial Unicode MS"/>
                  <a:sym typeface="Arial Unicode MS"/>
                </a:rPr>
                <a:t>cos </a:t>
              </a:r>
              <a:r>
                <a:rPr sz="3800" i="1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θ</a:t>
              </a:r>
              <a:r>
                <a:rPr sz="3800" dirty="0">
                  <a:latin typeface="Arial Unicode MS"/>
                  <a:ea typeface="Arial Unicode MS"/>
                  <a:cs typeface="Arial Unicode MS"/>
                  <a:sym typeface="Arial Unicode MS"/>
                </a:rPr>
                <a:t> cos </a:t>
              </a:r>
              <a:r>
                <a:rPr sz="3800" i="1" dirty="0" err="1">
                  <a:latin typeface="Times New Roman"/>
                  <a:ea typeface="Times New Roman"/>
                  <a:cs typeface="Times New Roman"/>
                  <a:sym typeface="Times New Roman"/>
                </a:rPr>
                <a:t>φ</a:t>
              </a:r>
              <a:endParaRPr sz="3800" i="1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34" name="Group"/>
          <p:cNvGrpSpPr/>
          <p:nvPr/>
        </p:nvGrpSpPr>
        <p:grpSpPr>
          <a:xfrm>
            <a:off x="11591761" y="5018596"/>
            <a:ext cx="2817709" cy="758616"/>
            <a:chOff x="0" y="0"/>
            <a:chExt cx="2817707" cy="758614"/>
          </a:xfrm>
        </p:grpSpPr>
        <p:sp>
          <p:nvSpPr>
            <p:cNvPr id="832" name="Rectangle"/>
            <p:cNvSpPr/>
            <p:nvPr/>
          </p:nvSpPr>
          <p:spPr>
            <a:xfrm>
              <a:off x="0" y="0"/>
              <a:ext cx="2817707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spcBef>
                  <a:spcPts val="5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800"/>
            </a:p>
          </p:txBody>
        </p:sp>
        <p:sp>
          <p:nvSpPr>
            <p:cNvPr id="833" name="sin φ"/>
            <p:cNvSpPr txBox="1"/>
            <p:nvPr/>
          </p:nvSpPr>
          <p:spPr>
            <a:xfrm>
              <a:off x="0" y="0"/>
              <a:ext cx="2817707" cy="71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600"/>
                </a:spcBef>
                <a:defRPr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800">
                  <a:latin typeface="Arial Unicode MS"/>
                  <a:ea typeface="Arial Unicode MS"/>
                  <a:cs typeface="Arial Unicode MS"/>
                  <a:sym typeface="Arial Unicode MS"/>
                </a:rPr>
                <a:t>sin </a:t>
              </a:r>
              <a:r>
                <a:rPr sz="3800" i="1">
                  <a:latin typeface="Times New Roman"/>
                  <a:ea typeface="Times New Roman"/>
                  <a:cs typeface="Times New Roman"/>
                  <a:sym typeface="Times New Roman"/>
                </a:rPr>
                <a:t>φ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D8F8D-4306-EF41-961B-397D50D5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945" y="2430799"/>
            <a:ext cx="4762500" cy="5359400"/>
          </a:xfrm>
          <a:prstGeom prst="rect">
            <a:avLst/>
          </a:prstGeom>
        </p:spPr>
      </p:pic>
      <p:sp>
        <p:nvSpPr>
          <p:cNvPr id="836" name="Oval"/>
          <p:cNvSpPr/>
          <p:nvPr/>
        </p:nvSpPr>
        <p:spPr>
          <a:xfrm>
            <a:off x="3359837" y="4118186"/>
            <a:ext cx="4009814" cy="4118188"/>
          </a:xfrm>
          <a:prstGeom prst="ellipse">
            <a:avLst/>
          </a:prstGeom>
          <a:solidFill>
            <a:srgbClr val="00CC99">
              <a:alpha val="25000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838" name="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rotation</a:t>
            </a:r>
          </a:p>
        </p:txBody>
      </p:sp>
      <p:sp>
        <p:nvSpPr>
          <p:cNvPr id="837" name="Rotate image before placing on unrolled spher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287866" indent="-287866">
              <a:spcBef>
                <a:spcPts val="1200"/>
              </a:spcBef>
              <a:defRPr sz="3400"/>
            </a:lvl1pPr>
          </a:lstStyle>
          <a:p>
            <a:r>
              <a:t>Rotate image before placing on unrolled sphere</a:t>
            </a:r>
          </a:p>
        </p:txBody>
      </p:sp>
      <p:sp>
        <p:nvSpPr>
          <p:cNvPr id="839" name="Circle"/>
          <p:cNvSpPr/>
          <p:nvPr/>
        </p:nvSpPr>
        <p:spPr>
          <a:xfrm>
            <a:off x="5202184" y="4009813"/>
            <a:ext cx="108374" cy="108374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grpSp>
        <p:nvGrpSpPr>
          <p:cNvPr id="849" name="Group"/>
          <p:cNvGrpSpPr/>
          <p:nvPr/>
        </p:nvGrpSpPr>
        <p:grpSpPr>
          <a:xfrm>
            <a:off x="4642297" y="4074605"/>
            <a:ext cx="1494188" cy="2451730"/>
            <a:chOff x="72534" y="-1"/>
            <a:chExt cx="1494187" cy="2451729"/>
          </a:xfrm>
        </p:grpSpPr>
        <p:sp>
          <p:nvSpPr>
            <p:cNvPr id="840" name="Line"/>
            <p:cNvSpPr/>
            <p:nvPr/>
          </p:nvSpPr>
          <p:spPr>
            <a:xfrm flipV="1">
              <a:off x="775367" y="2020766"/>
              <a:ext cx="436318" cy="3213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841" name="Line"/>
            <p:cNvSpPr/>
            <p:nvPr/>
          </p:nvSpPr>
          <p:spPr>
            <a:xfrm flipH="1" flipV="1">
              <a:off x="454758" y="1906129"/>
              <a:ext cx="321321" cy="4363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842" name="Line"/>
            <p:cNvSpPr/>
            <p:nvPr/>
          </p:nvSpPr>
          <p:spPr>
            <a:xfrm flipV="1">
              <a:off x="775902" y="1758800"/>
              <a:ext cx="243526" cy="5831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843" name="X"/>
            <p:cNvSpPr txBox="1"/>
            <p:nvPr/>
          </p:nvSpPr>
          <p:spPr>
            <a:xfrm rot="19417841">
              <a:off x="1133226" y="1743786"/>
              <a:ext cx="433495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rPr sz="2800"/>
                <a:t>X</a:t>
              </a:r>
            </a:p>
          </p:txBody>
        </p:sp>
        <p:sp>
          <p:nvSpPr>
            <p:cNvPr id="844" name="Y"/>
            <p:cNvSpPr txBox="1"/>
            <p:nvPr/>
          </p:nvSpPr>
          <p:spPr>
            <a:xfrm rot="19417841">
              <a:off x="72534" y="1582791"/>
              <a:ext cx="433494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rPr sz="2800" dirty="0"/>
                <a:t>Y</a:t>
              </a:r>
            </a:p>
          </p:txBody>
        </p:sp>
        <p:sp>
          <p:nvSpPr>
            <p:cNvPr id="845" name="Z"/>
            <p:cNvSpPr txBox="1"/>
            <p:nvPr/>
          </p:nvSpPr>
          <p:spPr>
            <a:xfrm rot="19417841">
              <a:off x="876170" y="1394733"/>
              <a:ext cx="433495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sz="1800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 i="0"/>
              </a:pPr>
              <a:r>
                <a:rPr sz="2800"/>
                <a:t>Z</a:t>
              </a:r>
            </a:p>
          </p:txBody>
        </p:sp>
        <p:sp>
          <p:nvSpPr>
            <p:cNvPr id="846" name="Rectangle"/>
            <p:cNvSpPr/>
            <p:nvPr/>
          </p:nvSpPr>
          <p:spPr>
            <a:xfrm rot="19417841">
              <a:off x="347610" y="1042873"/>
              <a:ext cx="1192108" cy="140885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847" name="Line"/>
            <p:cNvSpPr/>
            <p:nvPr/>
          </p:nvSpPr>
          <p:spPr>
            <a:xfrm flipH="1" flipV="1">
              <a:off x="666311" y="-1"/>
              <a:ext cx="109592" cy="23419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848" name="Circle"/>
            <p:cNvSpPr/>
            <p:nvPr/>
          </p:nvSpPr>
          <p:spPr>
            <a:xfrm rot="19417841">
              <a:off x="655420" y="1192532"/>
              <a:ext cx="108374" cy="108374"/>
            </a:xfrm>
            <a:prstGeom prst="ellipse">
              <a:avLst/>
            </a:prstGeom>
            <a:solidFill>
              <a:srgbClr val="00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</p:grpSp>
      <p:sp>
        <p:nvSpPr>
          <p:cNvPr id="850" name="(x,y,z)"/>
          <p:cNvSpPr txBox="1"/>
          <p:nvPr/>
        </p:nvSpPr>
        <p:spPr>
          <a:xfrm>
            <a:off x="5310558" y="3569911"/>
            <a:ext cx="1192108" cy="62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8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200" dirty="0"/>
              <a:t>(</a:t>
            </a:r>
            <a:r>
              <a:rPr sz="3200" b="1" i="1" dirty="0" err="1"/>
              <a:t>x,y,z</a:t>
            </a:r>
            <a:r>
              <a:rPr sz="3200" dirty="0"/>
              <a:t>)</a:t>
            </a:r>
          </a:p>
        </p:txBody>
      </p:sp>
      <p:sp>
        <p:nvSpPr>
          <p:cNvPr id="851" name="(sinθcosφ,cosθcosφ,sinφ)"/>
          <p:cNvSpPr txBox="1"/>
          <p:nvPr/>
        </p:nvSpPr>
        <p:spPr>
          <a:xfrm>
            <a:off x="5310558" y="4985174"/>
            <a:ext cx="3861129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l" defTabSz="914400">
              <a:spcBef>
                <a:spcPts val="8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dirty="0"/>
              <a:t>(</a:t>
            </a:r>
            <a:r>
              <a:rPr sz="2800" dirty="0" err="1"/>
              <a:t>sinθcosφ,cosθcosφ,sinφ</a:t>
            </a:r>
            <a:r>
              <a:rPr sz="2800" dirty="0"/>
              <a:t>)</a:t>
            </a:r>
          </a:p>
        </p:txBody>
      </p:sp>
      <p:sp>
        <p:nvSpPr>
          <p:cNvPr id="853" name="cos φ"/>
          <p:cNvSpPr txBox="1"/>
          <p:nvPr/>
        </p:nvSpPr>
        <p:spPr>
          <a:xfrm>
            <a:off x="12948764" y="3881790"/>
            <a:ext cx="1625601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600"/>
              </a:spcBef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800">
                <a:latin typeface="Arial Unicode MS"/>
                <a:ea typeface="Arial Unicode MS"/>
                <a:cs typeface="Arial Unicode MS"/>
                <a:sym typeface="Arial Unicode MS"/>
              </a:rPr>
              <a:t>cos </a:t>
            </a:r>
            <a:r>
              <a:rPr sz="3800" i="1"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10131057" y="3123177"/>
            <a:ext cx="433495" cy="758615"/>
            <a:chOff x="0" y="0"/>
            <a:chExt cx="433494" cy="758614"/>
          </a:xfrm>
        </p:grpSpPr>
        <p:sp>
          <p:nvSpPr>
            <p:cNvPr id="854" name="Rectangle"/>
            <p:cNvSpPr/>
            <p:nvPr/>
          </p:nvSpPr>
          <p:spPr>
            <a:xfrm>
              <a:off x="0" y="0"/>
              <a:ext cx="433494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spcBef>
                  <a:spcPts val="5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800"/>
            </a:p>
          </p:txBody>
        </p:sp>
        <p:sp>
          <p:nvSpPr>
            <p:cNvPr id="855" name="φ"/>
            <p:cNvSpPr txBox="1"/>
            <p:nvPr/>
          </p:nvSpPr>
          <p:spPr>
            <a:xfrm>
              <a:off x="0" y="0"/>
              <a:ext cx="433494" cy="716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6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i="0">
                  <a:latin typeface="Arial"/>
                  <a:ea typeface="Arial"/>
                  <a:cs typeface="Arial"/>
                  <a:sym typeface="Arial"/>
                </a:defRPr>
              </a:pPr>
              <a:r>
                <a:t>φ</a:t>
              </a:r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11756657" y="5507389"/>
            <a:ext cx="2817709" cy="758616"/>
            <a:chOff x="0" y="0"/>
            <a:chExt cx="2817707" cy="758614"/>
          </a:xfrm>
        </p:grpSpPr>
        <p:sp>
          <p:nvSpPr>
            <p:cNvPr id="857" name="Rectangle"/>
            <p:cNvSpPr/>
            <p:nvPr/>
          </p:nvSpPr>
          <p:spPr>
            <a:xfrm>
              <a:off x="0" y="0"/>
              <a:ext cx="2817707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spcBef>
                  <a:spcPts val="5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800"/>
            </a:p>
          </p:txBody>
        </p:sp>
        <p:sp>
          <p:nvSpPr>
            <p:cNvPr id="858" name="cos θ cos φ"/>
            <p:cNvSpPr txBox="1"/>
            <p:nvPr/>
          </p:nvSpPr>
          <p:spPr>
            <a:xfrm>
              <a:off x="0" y="0"/>
              <a:ext cx="2817707" cy="71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600"/>
                </a:spcBef>
                <a:defRPr sz="3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800">
                  <a:latin typeface="Arial Unicode MS"/>
                  <a:ea typeface="Arial Unicode MS"/>
                  <a:cs typeface="Arial Unicode MS"/>
                  <a:sym typeface="Arial Unicode MS"/>
                </a:rPr>
                <a:t>cos </a:t>
              </a:r>
              <a:r>
                <a:rPr sz="3800" i="1">
                  <a:latin typeface="Times New Roman"/>
                  <a:ea typeface="Times New Roman"/>
                  <a:cs typeface="Times New Roman"/>
                  <a:sym typeface="Times New Roman"/>
                </a:rPr>
                <a:t>θ</a:t>
              </a:r>
              <a:r>
                <a:rPr sz="3800">
                  <a:latin typeface="Arial Unicode MS"/>
                  <a:ea typeface="Arial Unicode MS"/>
                  <a:cs typeface="Arial Unicode MS"/>
                  <a:sym typeface="Arial Unicode MS"/>
                </a:rPr>
                <a:t> cos </a:t>
              </a:r>
              <a:r>
                <a:rPr sz="3800" i="1">
                  <a:latin typeface="Times New Roman"/>
                  <a:ea typeface="Times New Roman"/>
                  <a:cs typeface="Times New Roman"/>
                  <a:sym typeface="Times New Roman"/>
                </a:rPr>
                <a:t>φ</a:t>
              </a:r>
            </a:p>
          </p:txBody>
        </p:sp>
      </p:grpSp>
      <p:grpSp>
        <p:nvGrpSpPr>
          <p:cNvPr id="862" name="Group"/>
          <p:cNvGrpSpPr/>
          <p:nvPr/>
        </p:nvGrpSpPr>
        <p:grpSpPr>
          <a:xfrm>
            <a:off x="11756657" y="4748776"/>
            <a:ext cx="2817709" cy="758616"/>
            <a:chOff x="0" y="0"/>
            <a:chExt cx="2817707" cy="758614"/>
          </a:xfrm>
        </p:grpSpPr>
        <p:sp>
          <p:nvSpPr>
            <p:cNvPr id="860" name="Rectangle"/>
            <p:cNvSpPr/>
            <p:nvPr/>
          </p:nvSpPr>
          <p:spPr>
            <a:xfrm>
              <a:off x="0" y="0"/>
              <a:ext cx="2817707" cy="758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400">
                <a:spcBef>
                  <a:spcPts val="500"/>
                </a:spcBef>
                <a:defRPr sz="3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800"/>
            </a:p>
          </p:txBody>
        </p:sp>
        <p:sp>
          <p:nvSpPr>
            <p:cNvPr id="861" name="sin φ"/>
            <p:cNvSpPr txBox="1"/>
            <p:nvPr/>
          </p:nvSpPr>
          <p:spPr>
            <a:xfrm>
              <a:off x="0" y="0"/>
              <a:ext cx="2817707" cy="71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600"/>
                </a:spcBef>
                <a:defRPr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800">
                  <a:latin typeface="Arial Unicode MS"/>
                  <a:ea typeface="Arial Unicode MS"/>
                  <a:cs typeface="Arial Unicode MS"/>
                  <a:sym typeface="Arial Unicode MS"/>
                </a:rPr>
                <a:t>sin </a:t>
              </a:r>
              <a:r>
                <a:rPr sz="3800" i="1">
                  <a:latin typeface="Times New Roman"/>
                  <a:ea typeface="Times New Roman"/>
                  <a:cs typeface="Times New Roman"/>
                  <a:sym typeface="Times New Roman"/>
                </a:rPr>
                <a:t>φ</a:t>
              </a:r>
            </a:p>
          </p:txBody>
        </p:sp>
      </p:grpSp>
      <p:sp>
        <p:nvSpPr>
          <p:cNvPr id="863" name="_    _"/>
          <p:cNvSpPr txBox="1"/>
          <p:nvPr/>
        </p:nvSpPr>
        <p:spPr>
          <a:xfrm>
            <a:off x="12159597" y="6482750"/>
            <a:ext cx="1083735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400"/>
              </a:spcBef>
              <a:defRPr sz="28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FF0000"/>
                </a:solidFill>
              </a:rPr>
              <a:t>_    _</a:t>
            </a:r>
          </a:p>
        </p:txBody>
      </p:sp>
      <p:sp>
        <p:nvSpPr>
          <p:cNvPr id="864" name="_    _"/>
          <p:cNvSpPr txBox="1"/>
          <p:nvPr/>
        </p:nvSpPr>
        <p:spPr>
          <a:xfrm>
            <a:off x="12140142" y="7349738"/>
            <a:ext cx="1083735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400"/>
              </a:spcBef>
              <a:defRPr sz="28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FF0000"/>
                </a:solidFill>
              </a:rPr>
              <a:t>_    _</a:t>
            </a:r>
          </a:p>
        </p:txBody>
      </p:sp>
      <p:sp>
        <p:nvSpPr>
          <p:cNvPr id="865" name="p = R p"/>
          <p:cNvSpPr txBox="1"/>
          <p:nvPr/>
        </p:nvSpPr>
        <p:spPr>
          <a:xfrm>
            <a:off x="7437714" y="6394026"/>
            <a:ext cx="1733974" cy="654536"/>
          </a:xfrm>
          <a:prstGeom prst="rect">
            <a:avLst/>
          </a:prstGeom>
          <a:ln w="50800">
            <a:solidFill>
              <a:srgbClr val="CC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i="1" u="sng"/>
              <a:t>p</a:t>
            </a:r>
            <a:r>
              <a:rPr sz="3400" i="1"/>
              <a:t> = </a:t>
            </a:r>
            <a:r>
              <a:rPr sz="3400" b="1" i="1"/>
              <a:t>R</a:t>
            </a:r>
            <a:r>
              <a:rPr sz="3400" i="1"/>
              <a:t> p</a:t>
            </a:r>
          </a:p>
        </p:txBody>
      </p:sp>
      <p:sp>
        <p:nvSpPr>
          <p:cNvPr id="866" name="Line"/>
          <p:cNvSpPr/>
          <p:nvPr/>
        </p:nvSpPr>
        <p:spPr>
          <a:xfrm>
            <a:off x="9171687" y="6719147"/>
            <a:ext cx="866988" cy="1"/>
          </a:xfrm>
          <a:prstGeom prst="line">
            <a:avLst/>
          </a:prstGeom>
          <a:ln w="50800">
            <a:solidFill>
              <a:srgbClr val="CC0000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adial distor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Radial distortion</a:t>
            </a:r>
          </a:p>
        </p:txBody>
      </p:sp>
      <p:sp>
        <p:nvSpPr>
          <p:cNvPr id="868" name="Correct for “bending” in wide field of view lense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Correct for “bending” in wide field of view lenses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79AAB-3083-6E46-AFAA-BDEFFDCD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42" y="3744057"/>
            <a:ext cx="6997700" cy="384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97946-F599-1943-B664-7789D256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79" y="3064607"/>
            <a:ext cx="3467100" cy="260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FD860-2A45-BE4B-A710-2F5277F4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79" y="5893108"/>
            <a:ext cx="34671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Fisheye le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Fisheye lens</a:t>
            </a:r>
          </a:p>
        </p:txBody>
      </p:sp>
      <p:sp>
        <p:nvSpPr>
          <p:cNvPr id="874" name="Extreme “bending” in ultra-wide fields of view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Extreme “bending” in ultra-wide fields of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43680B-B083-1B42-82F7-033E05F8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74" y="4212981"/>
            <a:ext cx="37465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2567D-EC17-DE4D-9087-8AABC6EC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654" y="3574076"/>
            <a:ext cx="5368254" cy="3373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F6783-B2F2-5D48-840A-B74385D3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54" y="4212981"/>
            <a:ext cx="6985000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Image Sti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Stitching</a:t>
            </a:r>
          </a:p>
        </p:txBody>
      </p:sp>
      <p:sp>
        <p:nvSpPr>
          <p:cNvPr id="880" name="Align the images over each oth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AutoNum type="arabicPeriod"/>
            </a:pPr>
            <a:r>
              <a:rPr dirty="0"/>
              <a:t>Align the images over each other</a:t>
            </a:r>
          </a:p>
          <a:p>
            <a:pPr marL="1028700" lvl="1" indent="-647700">
              <a:defRPr sz="3400"/>
            </a:pPr>
            <a:r>
              <a:rPr dirty="0"/>
              <a:t>camera pan ↔ translation on cylinder</a:t>
            </a:r>
          </a:p>
          <a:p>
            <a:pPr marL="685800" indent="-685800">
              <a:buAutoNum type="arabicPeriod"/>
            </a:pPr>
            <a:r>
              <a:rPr dirty="0"/>
              <a:t>Blend the images together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B705E-09D8-FE46-9A8C-7C5C3AFB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088" y="4352680"/>
            <a:ext cx="71501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A9848-4FDA-F347-8854-1DD714CE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31" y="2470153"/>
            <a:ext cx="9292227" cy="6199061"/>
          </a:xfrm>
          <a:prstGeom prst="rect">
            <a:avLst/>
          </a:prstGeom>
        </p:spPr>
      </p:pic>
      <p:sp>
        <p:nvSpPr>
          <p:cNvPr id="885" name="Matching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Matching features</a:t>
            </a:r>
          </a:p>
        </p:txBody>
      </p:sp>
      <p:sp>
        <p:nvSpPr>
          <p:cNvPr id="887" name="Line"/>
          <p:cNvSpPr/>
          <p:nvPr/>
        </p:nvSpPr>
        <p:spPr>
          <a:xfrm flipV="1">
            <a:off x="7694772" y="5201920"/>
            <a:ext cx="2275841" cy="108374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88" name="Line"/>
          <p:cNvSpPr/>
          <p:nvPr/>
        </p:nvSpPr>
        <p:spPr>
          <a:xfrm flipV="1">
            <a:off x="8019891" y="4118186"/>
            <a:ext cx="2384214" cy="108374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89" name="Line"/>
          <p:cNvSpPr/>
          <p:nvPr/>
        </p:nvSpPr>
        <p:spPr>
          <a:xfrm flipV="1">
            <a:off x="8019891" y="2926080"/>
            <a:ext cx="2384214" cy="108375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90" name="Line"/>
          <p:cNvSpPr/>
          <p:nvPr/>
        </p:nvSpPr>
        <p:spPr>
          <a:xfrm flipV="1">
            <a:off x="7369651" y="3467947"/>
            <a:ext cx="2384214" cy="108375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91" name="Line"/>
          <p:cNvSpPr/>
          <p:nvPr/>
        </p:nvSpPr>
        <p:spPr>
          <a:xfrm flipV="1">
            <a:off x="7369651" y="4768427"/>
            <a:ext cx="2384214" cy="108375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92" name="Line"/>
          <p:cNvSpPr/>
          <p:nvPr/>
        </p:nvSpPr>
        <p:spPr>
          <a:xfrm>
            <a:off x="6394291" y="4118187"/>
            <a:ext cx="4226561" cy="108375"/>
          </a:xfrm>
          <a:prstGeom prst="line">
            <a:avLst/>
          </a:prstGeom>
          <a:ln w="25400">
            <a:solidFill>
              <a:srgbClr val="CC0000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93" name="Line"/>
          <p:cNvSpPr/>
          <p:nvPr/>
        </p:nvSpPr>
        <p:spPr>
          <a:xfrm>
            <a:off x="6394292" y="2817707"/>
            <a:ext cx="5093547" cy="325121"/>
          </a:xfrm>
          <a:prstGeom prst="line">
            <a:avLst/>
          </a:prstGeom>
          <a:ln w="25400">
            <a:solidFill>
              <a:srgbClr val="CC0000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94" name="What do we do about the “bad” matches?"/>
          <p:cNvSpPr txBox="1"/>
          <p:nvPr/>
        </p:nvSpPr>
        <p:spPr>
          <a:xfrm>
            <a:off x="4335198" y="7694507"/>
            <a:ext cx="8561495" cy="654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What do we do about the “bad” matches?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7" grpId="0" animBg="1" advAuto="0"/>
      <p:bldP spid="888" grpId="0" animBg="1" advAuto="0"/>
      <p:bldP spid="889" grpId="0" animBg="1" advAuto="0"/>
      <p:bldP spid="890" grpId="0" animBg="1" advAuto="0"/>
      <p:bldP spid="891" grpId="0" animBg="1" advAuto="0"/>
      <p:bldP spid="892" grpId="0" animBg="1" advAuto="0"/>
      <p:bldP spid="893" grpId="0" animBg="1" advAuto="0"/>
      <p:bldP spid="89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418994D-1C74-4649-86A2-6CF4FFAC5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 dirty="0"/>
              <a:t>2D Rotational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74C8E2C9-8E71-ED46-93B4-7E74F9946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5429" y="3160889"/>
            <a:ext cx="4052712" cy="11379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B6476D08-7CB9-BF43-9624-36F9545C6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949" y="4474916"/>
            <a:ext cx="4879058" cy="65249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01A831D6-AC4A-2C44-A0D7-A6AA937F8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557" y="4784912"/>
            <a:ext cx="3494056" cy="191082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F1C94948-2C65-C348-9078-C89E9C5DA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4772" y="4086578"/>
            <a:ext cx="4612641" cy="298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3" name="Line 11">
            <a:extLst>
              <a:ext uri="{FF2B5EF4-FFF2-40B4-BE49-F238E27FC236}">
                <a16:creationId xmlns:a16="http://schemas.microsoft.com/office/drawing/2014/main" id="{78A23041-FEF5-D14C-BEF6-8599CFA80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949" y="4901643"/>
            <a:ext cx="2880924" cy="23466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5" name="Oval 13">
            <a:extLst>
              <a:ext uri="{FF2B5EF4-FFF2-40B4-BE49-F238E27FC236}">
                <a16:creationId xmlns:a16="http://schemas.microsoft.com/office/drawing/2014/main" id="{6D791D5F-F71B-8240-8AC4-ADE249D8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438" y="4246881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9" name="Line 15">
            <a:extLst>
              <a:ext uri="{FF2B5EF4-FFF2-40B4-BE49-F238E27FC236}">
                <a16:creationId xmlns:a16="http://schemas.microsoft.com/office/drawing/2014/main" id="{5D0720BF-39F3-0541-AFFF-80BE8B2041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0938" y="5100187"/>
            <a:ext cx="728626" cy="1236352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973"/>
          </a:p>
        </p:txBody>
      </p:sp>
      <p:sp>
        <p:nvSpPr>
          <p:cNvPr id="33821" name="Text Box 17">
            <a:extLst>
              <a:ext uri="{FF2B5EF4-FFF2-40B4-BE49-F238E27FC236}">
                <a16:creationId xmlns:a16="http://schemas.microsoft.com/office/drawing/2014/main" id="{BB5D81FA-B060-634D-826E-0410EB2F6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8824" y="6356858"/>
            <a:ext cx="1280160" cy="88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real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camera</a:t>
            </a:r>
          </a:p>
        </p:txBody>
      </p:sp>
      <p:sp>
        <p:nvSpPr>
          <p:cNvPr id="33817" name="Line 20">
            <a:extLst>
              <a:ext uri="{FF2B5EF4-FFF2-40B4-BE49-F238E27FC236}">
                <a16:creationId xmlns:a16="http://schemas.microsoft.com/office/drawing/2014/main" id="{B4F611E6-3B20-7049-99AD-710AE0016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5251" y="2883183"/>
            <a:ext cx="1083733" cy="455168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973"/>
          </a:p>
        </p:txBody>
      </p:sp>
      <p:sp>
        <p:nvSpPr>
          <p:cNvPr id="33818" name="Text Box 21">
            <a:extLst>
              <a:ext uri="{FF2B5EF4-FFF2-40B4-BE49-F238E27FC236}">
                <a16:creationId xmlns:a16="http://schemas.microsoft.com/office/drawing/2014/main" id="{6A120233-7374-864D-8985-3729BA5BC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809" y="2077990"/>
            <a:ext cx="270458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real 1 &amp; synthetic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camera</a:t>
            </a:r>
          </a:p>
        </p:txBody>
      </p:sp>
      <p:sp>
        <p:nvSpPr>
          <p:cNvPr id="33813" name="Oval 26">
            <a:extLst>
              <a:ext uri="{FF2B5EF4-FFF2-40B4-BE49-F238E27FC236}">
                <a16:creationId xmlns:a16="http://schemas.microsoft.com/office/drawing/2014/main" id="{F06DF197-1542-8B42-949A-7CDBF8B0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687" y="3565038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4" name="Oval 27">
            <a:extLst>
              <a:ext uri="{FF2B5EF4-FFF2-40B4-BE49-F238E27FC236}">
                <a16:creationId xmlns:a16="http://schemas.microsoft.com/office/drawing/2014/main" id="{2DBA8E32-0819-D045-9B9B-F2C220D36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509" y="415206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5" name="Oval 28">
            <a:extLst>
              <a:ext uri="{FF2B5EF4-FFF2-40B4-BE49-F238E27FC236}">
                <a16:creationId xmlns:a16="http://schemas.microsoft.com/office/drawing/2014/main" id="{BC413EF6-A265-024A-BB1D-5658385E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7135" y="4664577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22FF3125-4160-DA48-8D0B-6C4F590D5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557" y="4689398"/>
            <a:ext cx="4305583" cy="12463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4C89DAD5-0AE0-0640-93E1-3AAAE7D4B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242" y="5128258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4508D111-FD1B-FC4B-82B0-EDA98863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739" y="559700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Oval 28">
            <a:extLst>
              <a:ext uri="{FF2B5EF4-FFF2-40B4-BE49-F238E27FC236}">
                <a16:creationId xmlns:a16="http://schemas.microsoft.com/office/drawing/2014/main" id="{1DA3BC3D-5FD5-6949-B1DC-CFC0CD26A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917" y="5971373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D35AED6D-E31C-5842-B56E-E6B872D11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743" y="4418736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6" name="Oval 28">
            <a:extLst>
              <a:ext uri="{FF2B5EF4-FFF2-40B4-BE49-F238E27FC236}">
                <a16:creationId xmlns:a16="http://schemas.microsoft.com/office/drawing/2014/main" id="{098952E8-EEA8-E64F-B88B-3CD77DB78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2597" y="521768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7" name="Oval 28">
            <a:extLst>
              <a:ext uri="{FF2B5EF4-FFF2-40B4-BE49-F238E27FC236}">
                <a16:creationId xmlns:a16="http://schemas.microsoft.com/office/drawing/2014/main" id="{CE8D8A95-C7B7-364E-8ACC-9A7E4550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601" y="5786874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Oval 28">
            <a:extLst>
              <a:ext uri="{FF2B5EF4-FFF2-40B4-BE49-F238E27FC236}">
                <a16:creationId xmlns:a16="http://schemas.microsoft.com/office/drawing/2014/main" id="{C431F3B6-CC4E-DA41-82B8-B5CE1B890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417" y="6355515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5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0" grpId="0" animBg="1"/>
      <p:bldP spid="33803" grpId="0" animBg="1"/>
      <p:bldP spid="30" grpId="0" animBg="1"/>
      <p:bldP spid="36" grpId="0" animBg="1"/>
      <p:bldP spid="37" grpId="0" animBg="1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CAD26-68AB-784B-A1F3-0FAA117C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68" y="2470151"/>
            <a:ext cx="9271000" cy="618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9B260-7F1F-B16E-485F-A495320C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RA</a:t>
            </a:r>
            <a:r>
              <a:rPr lang="en-US" dirty="0" err="1"/>
              <a:t>ndom</a:t>
            </a:r>
            <a:r>
              <a:rPr lang="en-US" dirty="0"/>
              <a:t> </a:t>
            </a:r>
            <a:r>
              <a:rPr lang="en-US" u="sng" dirty="0" err="1"/>
              <a:t>SA</a:t>
            </a:r>
            <a:r>
              <a:rPr lang="en-US" dirty="0" err="1"/>
              <a:t>mple</a:t>
            </a:r>
            <a:r>
              <a:rPr lang="en-US" dirty="0"/>
              <a:t> </a:t>
            </a:r>
            <a:r>
              <a:rPr lang="en-US" u="sng" dirty="0"/>
              <a:t>C</a:t>
            </a:r>
            <a:r>
              <a:rPr lang="en-US" dirty="0"/>
              <a:t>onsensus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B2837-4B42-8E64-CAD8-1E242C82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899" name="Line"/>
          <p:cNvSpPr/>
          <p:nvPr/>
        </p:nvSpPr>
        <p:spPr>
          <a:xfrm flipV="1">
            <a:off x="7694772" y="5201920"/>
            <a:ext cx="2275841" cy="108374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0" name="Line"/>
          <p:cNvSpPr/>
          <p:nvPr/>
        </p:nvSpPr>
        <p:spPr>
          <a:xfrm flipV="1">
            <a:off x="8019891" y="4118186"/>
            <a:ext cx="2384214" cy="108374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1" name="Line"/>
          <p:cNvSpPr/>
          <p:nvPr/>
        </p:nvSpPr>
        <p:spPr>
          <a:xfrm flipV="1">
            <a:off x="8019891" y="2926080"/>
            <a:ext cx="2384214" cy="108375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2" name="Line"/>
          <p:cNvSpPr/>
          <p:nvPr/>
        </p:nvSpPr>
        <p:spPr>
          <a:xfrm flipV="1">
            <a:off x="7369651" y="3467947"/>
            <a:ext cx="2384214" cy="108375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3" name="Line"/>
          <p:cNvSpPr/>
          <p:nvPr/>
        </p:nvSpPr>
        <p:spPr>
          <a:xfrm flipV="1">
            <a:off x="7369651" y="4768427"/>
            <a:ext cx="2384214" cy="108375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4" name="Line"/>
          <p:cNvSpPr/>
          <p:nvPr/>
        </p:nvSpPr>
        <p:spPr>
          <a:xfrm>
            <a:off x="6394291" y="4118187"/>
            <a:ext cx="4226561" cy="108375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5" name="Line"/>
          <p:cNvSpPr/>
          <p:nvPr/>
        </p:nvSpPr>
        <p:spPr>
          <a:xfrm>
            <a:off x="6394292" y="2817707"/>
            <a:ext cx="5093547" cy="325121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06" name="Select one match, count inliers"/>
          <p:cNvSpPr txBox="1"/>
          <p:nvPr/>
        </p:nvSpPr>
        <p:spPr>
          <a:xfrm>
            <a:off x="4335198" y="7694507"/>
            <a:ext cx="8561495" cy="654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/>
              <a:t>Select </a:t>
            </a:r>
            <a:r>
              <a:rPr sz="3400" i="1"/>
              <a:t>one</a:t>
            </a:r>
            <a:r>
              <a:rPr sz="3400"/>
              <a:t> match, count </a:t>
            </a:r>
            <a:r>
              <a:rPr sz="3400" i="1"/>
              <a:t>inliers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1708F-341C-774E-AA24-DEC6227E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31" y="2487738"/>
            <a:ext cx="9271000" cy="6184900"/>
          </a:xfrm>
          <a:prstGeom prst="rect">
            <a:avLst/>
          </a:prstGeom>
        </p:spPr>
      </p:pic>
      <p:sp>
        <p:nvSpPr>
          <p:cNvPr id="921" name="Least squares f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Least squares fit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AF02B-1598-DC49-A160-C394328A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3" name="Line"/>
          <p:cNvSpPr/>
          <p:nvPr/>
        </p:nvSpPr>
        <p:spPr>
          <a:xfrm flipV="1">
            <a:off x="7694772" y="5201920"/>
            <a:ext cx="2275841" cy="108374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24" name="Line"/>
          <p:cNvSpPr/>
          <p:nvPr/>
        </p:nvSpPr>
        <p:spPr>
          <a:xfrm>
            <a:off x="6394291" y="4118187"/>
            <a:ext cx="4226561" cy="108375"/>
          </a:xfrm>
          <a:prstGeom prst="line">
            <a:avLst/>
          </a:prstGeom>
          <a:ln w="25400">
            <a:solidFill>
              <a:srgbClr val="CC0000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25" name="Line"/>
          <p:cNvSpPr/>
          <p:nvPr/>
        </p:nvSpPr>
        <p:spPr>
          <a:xfrm>
            <a:off x="6394292" y="2817707"/>
            <a:ext cx="5093547" cy="325121"/>
          </a:xfrm>
          <a:prstGeom prst="line">
            <a:avLst/>
          </a:prstGeom>
          <a:ln w="25400">
            <a:solidFill>
              <a:srgbClr val="CC0000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26" name="Find “average” translation vector"/>
          <p:cNvSpPr txBox="1"/>
          <p:nvPr/>
        </p:nvSpPr>
        <p:spPr>
          <a:xfrm>
            <a:off x="4335198" y="7694507"/>
            <a:ext cx="8561495" cy="654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Find “average” translation vector</a:t>
            </a:r>
          </a:p>
        </p:txBody>
      </p:sp>
      <p:sp>
        <p:nvSpPr>
          <p:cNvPr id="927" name="Line"/>
          <p:cNvSpPr/>
          <p:nvPr/>
        </p:nvSpPr>
        <p:spPr>
          <a:xfrm flipV="1">
            <a:off x="8019891" y="4118186"/>
            <a:ext cx="2384214" cy="108374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28" name="Line"/>
          <p:cNvSpPr/>
          <p:nvPr/>
        </p:nvSpPr>
        <p:spPr>
          <a:xfrm flipV="1">
            <a:off x="8019891" y="2926080"/>
            <a:ext cx="2384214" cy="108375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29" name="Line"/>
          <p:cNvSpPr/>
          <p:nvPr/>
        </p:nvSpPr>
        <p:spPr>
          <a:xfrm flipV="1">
            <a:off x="7369651" y="3467947"/>
            <a:ext cx="2384214" cy="108375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30" name="Line"/>
          <p:cNvSpPr/>
          <p:nvPr/>
        </p:nvSpPr>
        <p:spPr>
          <a:xfrm flipV="1">
            <a:off x="7369651" y="4768427"/>
            <a:ext cx="2384214" cy="108375"/>
          </a:xfrm>
          <a:prstGeom prst="line">
            <a:avLst/>
          </a:prstGeom>
          <a:ln w="25400">
            <a:solidFill>
              <a:srgbClr val="00CC99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31" name="Line"/>
          <p:cNvSpPr/>
          <p:nvPr/>
        </p:nvSpPr>
        <p:spPr>
          <a:xfrm flipV="1">
            <a:off x="7586397" y="4443306"/>
            <a:ext cx="2384214" cy="108374"/>
          </a:xfrm>
          <a:prstGeom prst="line">
            <a:avLst/>
          </a:prstGeom>
          <a:ln w="76200">
            <a:solidFill>
              <a:srgbClr val="3333CC"/>
            </a:solidFill>
            <a:tailEnd type="stealth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A950-BAB1-3A48-B315-F6DFBF82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for estimating </a:t>
            </a:r>
            <a:r>
              <a:rPr lang="en-US" dirty="0" err="1"/>
              <a:t>homography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1D50B5-1822-6A4C-B8DD-E8A466BF21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RANSAC loop:</a:t>
                </a:r>
              </a:p>
              <a:p>
                <a:pPr lvl="1"/>
                <a:r>
                  <a:rPr lang="en-US" dirty="0"/>
                  <a:t>Select four feature pairs (at random)</a:t>
                </a:r>
              </a:p>
              <a:p>
                <a:pPr lvl="1"/>
                <a:r>
                  <a:rPr lang="en-US" dirty="0"/>
                  <a:t>Compute </a:t>
                </a:r>
                <a:r>
                  <a:rPr lang="en-US" dirty="0" err="1"/>
                  <a:t>homography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Compute inliers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Keep largest set of inliers</a:t>
                </a:r>
              </a:p>
              <a:p>
                <a:r>
                  <a:rPr lang="en-US" dirty="0"/>
                  <a:t>Re-compute least-squares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estimate using all of the inliers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1D50B5-1822-6A4C-B8DD-E8A466BF2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525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ACC3B0EA-0473-934E-AD58-64FDF61127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RANSAC: 1D Line Fitting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3B425870-C5EE-F544-BC51-79DFD1CCF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331" y="3072649"/>
            <a:ext cx="9753600" cy="63398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grpSp>
        <p:nvGrpSpPr>
          <p:cNvPr id="114710" name="Group 22">
            <a:extLst>
              <a:ext uri="{FF2B5EF4-FFF2-40B4-BE49-F238E27FC236}">
                <a16:creationId xmlns:a16="http://schemas.microsoft.com/office/drawing/2014/main" id="{0783865B-F25C-6D4B-BF50-96C1242BE79B}"/>
              </a:ext>
            </a:extLst>
          </p:cNvPr>
          <p:cNvGrpSpPr>
            <a:grpSpLocks/>
          </p:cNvGrpSpPr>
          <p:nvPr/>
        </p:nvGrpSpPr>
        <p:grpSpPr bwMode="auto">
          <a:xfrm>
            <a:off x="5242824" y="3470503"/>
            <a:ext cx="6502400" cy="4876800"/>
            <a:chOff x="1362" y="1245"/>
            <a:chExt cx="2880" cy="2160"/>
          </a:xfrm>
        </p:grpSpPr>
        <p:sp>
          <p:nvSpPr>
            <p:cNvPr id="114692" name="Line 4">
              <a:extLst>
                <a:ext uri="{FF2B5EF4-FFF2-40B4-BE49-F238E27FC236}">
                  <a16:creationId xmlns:a16="http://schemas.microsoft.com/office/drawing/2014/main" id="{6ADA8AF3-0AC7-7B47-9343-7F38F17D4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8" y="1245"/>
              <a:ext cx="0" cy="216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4693" name="Line 5">
              <a:extLst>
                <a:ext uri="{FF2B5EF4-FFF2-40B4-BE49-F238E27FC236}">
                  <a16:creationId xmlns:a16="http://schemas.microsoft.com/office/drawing/2014/main" id="{E89781CE-2439-224A-8D06-61C194DCFE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2" y="3189"/>
              <a:ext cx="288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E3EC85AE-00DC-8D45-BB3F-D85E431710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448" y="2304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696" name="Oval 8">
              <a:extLst>
                <a:ext uri="{FF2B5EF4-FFF2-40B4-BE49-F238E27FC236}">
                  <a16:creationId xmlns:a16="http://schemas.microsoft.com/office/drawing/2014/main" id="{1F7F2C8F-EFBC-F24A-83F6-FEDEA10978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120" y="246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697" name="Oval 9">
              <a:extLst>
                <a:ext uri="{FF2B5EF4-FFF2-40B4-BE49-F238E27FC236}">
                  <a16:creationId xmlns:a16="http://schemas.microsoft.com/office/drawing/2014/main" id="{3ADB83B2-861A-674A-B51D-016100E3C7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43" y="2955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4E330928-5534-A54C-94A5-74D4117932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16" y="2101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699" name="Oval 11">
              <a:extLst>
                <a:ext uri="{FF2B5EF4-FFF2-40B4-BE49-F238E27FC236}">
                  <a16:creationId xmlns:a16="http://schemas.microsoft.com/office/drawing/2014/main" id="{80EB2C72-3DC7-2A4E-91C0-1AD4D4B6A9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638" y="207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0" name="Oval 12">
              <a:extLst>
                <a:ext uri="{FF2B5EF4-FFF2-40B4-BE49-F238E27FC236}">
                  <a16:creationId xmlns:a16="http://schemas.microsoft.com/office/drawing/2014/main" id="{83D7EA01-0F6E-EC46-847A-11A34CB4B6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586" y="1708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EC271288-A6C7-1747-8744-A7977C587A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065" y="2423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2" name="Oval 14">
              <a:extLst>
                <a:ext uri="{FF2B5EF4-FFF2-40B4-BE49-F238E27FC236}">
                  <a16:creationId xmlns:a16="http://schemas.microsoft.com/office/drawing/2014/main" id="{7C840733-2B64-2046-8FCA-3775EF0C00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741" y="2444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3" name="Oval 15">
              <a:extLst>
                <a:ext uri="{FF2B5EF4-FFF2-40B4-BE49-F238E27FC236}">
                  <a16:creationId xmlns:a16="http://schemas.microsoft.com/office/drawing/2014/main" id="{20B1A495-3FA9-4441-9F1B-1E004E734A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72" y="169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6E894307-BC19-3C4D-A099-75A25C38A7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156" y="1857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5" name="Oval 17">
              <a:extLst>
                <a:ext uri="{FF2B5EF4-FFF2-40B4-BE49-F238E27FC236}">
                  <a16:creationId xmlns:a16="http://schemas.microsoft.com/office/drawing/2014/main" id="{BDBF4BBA-1CDF-7B4E-A5FF-E1EE3217AE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877" y="175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8" name="Oval 20">
              <a:extLst>
                <a:ext uri="{FF2B5EF4-FFF2-40B4-BE49-F238E27FC236}">
                  <a16:creationId xmlns:a16="http://schemas.microsoft.com/office/drawing/2014/main" id="{4E751A5D-BF46-7B4E-B328-B449DDE14D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226" y="2325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4709" name="Oval 21">
              <a:extLst>
                <a:ext uri="{FF2B5EF4-FFF2-40B4-BE49-F238E27FC236}">
                  <a16:creationId xmlns:a16="http://schemas.microsoft.com/office/drawing/2014/main" id="{9252EA64-748A-754C-ABE5-7E6A319C0E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378" y="1821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</p:grpSp>
      <p:grpSp>
        <p:nvGrpSpPr>
          <p:cNvPr id="114720" name="Group 32">
            <a:extLst>
              <a:ext uri="{FF2B5EF4-FFF2-40B4-BE49-F238E27FC236}">
                <a16:creationId xmlns:a16="http://schemas.microsoft.com/office/drawing/2014/main" id="{B4D90B71-66C2-C047-88E2-153D37B933D1}"/>
              </a:ext>
            </a:extLst>
          </p:cNvPr>
          <p:cNvGrpSpPr>
            <a:grpSpLocks/>
          </p:cNvGrpSpPr>
          <p:nvPr/>
        </p:nvGrpSpPr>
        <p:grpSpPr bwMode="auto">
          <a:xfrm>
            <a:off x="5208959" y="3186024"/>
            <a:ext cx="9110133" cy="4364284"/>
            <a:chOff x="1347" y="1119"/>
            <a:chExt cx="4035" cy="1933"/>
          </a:xfrm>
        </p:grpSpPr>
        <p:sp>
          <p:nvSpPr>
            <p:cNvPr id="114712" name="Line 24">
              <a:extLst>
                <a:ext uri="{FF2B5EF4-FFF2-40B4-BE49-F238E27FC236}">
                  <a16:creationId xmlns:a16="http://schemas.microsoft.com/office/drawing/2014/main" id="{69022943-B14D-3740-BB4D-CACACB396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7" y="2033"/>
              <a:ext cx="3100" cy="101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4713" name="Text Box 25">
              <a:extLst>
                <a:ext uri="{FF2B5EF4-FFF2-40B4-BE49-F238E27FC236}">
                  <a16:creationId xmlns:a16="http://schemas.microsoft.com/office/drawing/2014/main" id="{04CEA6C8-2A79-2D44-8308-189C4A1DE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" y="1119"/>
              <a:ext cx="1018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FF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129" dirty="0">
                  <a:solidFill>
                    <a:schemeClr val="tx1"/>
                  </a:solidFill>
                </a:rPr>
                <a:t>least squares </a:t>
              </a:r>
            </a:p>
            <a:p>
              <a:r>
                <a:rPr lang="en-US" altLang="en-US" sz="3129" dirty="0">
                  <a:solidFill>
                    <a:schemeClr val="tx1"/>
                  </a:solidFill>
                </a:rPr>
                <a:t>line</a:t>
              </a:r>
            </a:p>
          </p:txBody>
        </p:sp>
        <p:sp>
          <p:nvSpPr>
            <p:cNvPr id="114715" name="AutoShape 27">
              <a:extLst>
                <a:ext uri="{FF2B5EF4-FFF2-40B4-BE49-F238E27FC236}">
                  <a16:creationId xmlns:a16="http://schemas.microsoft.com/office/drawing/2014/main" id="{B274E898-CE5E-2E45-800E-C78F85C33F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64680">
              <a:off x="4274" y="1569"/>
              <a:ext cx="274" cy="496"/>
            </a:xfrm>
            <a:prstGeom prst="downArrow">
              <a:avLst>
                <a:gd name="adj1" fmla="val 38194"/>
                <a:gd name="adj2" fmla="val 48237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sz="5973"/>
            </a:p>
          </p:txBody>
        </p:sp>
      </p:grpSp>
    </p:spTree>
    <p:extLst>
      <p:ext uri="{BB962C8B-B14F-4D97-AF65-F5344CB8AC3E}">
        <p14:creationId xmlns:p14="http://schemas.microsoft.com/office/powerpoint/2010/main" val="19038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8A21289-B4CA-5649-B487-B2FC7DAB1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RANSAC: 1D Line Fitting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B59A79F4-583B-964F-AF94-69AF1A61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331" y="2098290"/>
            <a:ext cx="9753600" cy="63398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grpSp>
        <p:nvGrpSpPr>
          <p:cNvPr id="118792" name="Group 8">
            <a:extLst>
              <a:ext uri="{FF2B5EF4-FFF2-40B4-BE49-F238E27FC236}">
                <a16:creationId xmlns:a16="http://schemas.microsoft.com/office/drawing/2014/main" id="{D594D1B9-4B8E-0A4E-9732-750B8687E792}"/>
              </a:ext>
            </a:extLst>
          </p:cNvPr>
          <p:cNvGrpSpPr>
            <a:grpSpLocks/>
          </p:cNvGrpSpPr>
          <p:nvPr/>
        </p:nvGrpSpPr>
        <p:grpSpPr bwMode="auto">
          <a:xfrm>
            <a:off x="5242824" y="3455506"/>
            <a:ext cx="6502400" cy="4876800"/>
            <a:chOff x="1362" y="1245"/>
            <a:chExt cx="2880" cy="2160"/>
          </a:xfrm>
        </p:grpSpPr>
        <p:sp>
          <p:nvSpPr>
            <p:cNvPr id="118793" name="Line 9">
              <a:extLst>
                <a:ext uri="{FF2B5EF4-FFF2-40B4-BE49-F238E27FC236}">
                  <a16:creationId xmlns:a16="http://schemas.microsoft.com/office/drawing/2014/main" id="{24C207CB-AB84-ED44-9226-DB544223B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8" y="1245"/>
              <a:ext cx="0" cy="216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8794" name="Line 10">
              <a:extLst>
                <a:ext uri="{FF2B5EF4-FFF2-40B4-BE49-F238E27FC236}">
                  <a16:creationId xmlns:a16="http://schemas.microsoft.com/office/drawing/2014/main" id="{D331605C-F9DF-3E46-B796-68C80E475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2" y="3189"/>
              <a:ext cx="288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8795" name="Oval 11">
              <a:extLst>
                <a:ext uri="{FF2B5EF4-FFF2-40B4-BE49-F238E27FC236}">
                  <a16:creationId xmlns:a16="http://schemas.microsoft.com/office/drawing/2014/main" id="{8386F39E-8EE9-D649-A2D9-23A68253C4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448" y="2304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796" name="Oval 12">
              <a:extLst>
                <a:ext uri="{FF2B5EF4-FFF2-40B4-BE49-F238E27FC236}">
                  <a16:creationId xmlns:a16="http://schemas.microsoft.com/office/drawing/2014/main" id="{8940F9C3-C651-CC43-ABB9-3752447DBB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120" y="246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B4279FC-A49A-1A49-BE9E-978CA6BF8A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43" y="2955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798" name="Oval 14">
              <a:extLst>
                <a:ext uri="{FF2B5EF4-FFF2-40B4-BE49-F238E27FC236}">
                  <a16:creationId xmlns:a16="http://schemas.microsoft.com/office/drawing/2014/main" id="{17D8BC7A-8C00-AF44-84C8-C5964E8D52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16" y="2101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799" name="Oval 15">
              <a:extLst>
                <a:ext uri="{FF2B5EF4-FFF2-40B4-BE49-F238E27FC236}">
                  <a16:creationId xmlns:a16="http://schemas.microsoft.com/office/drawing/2014/main" id="{8D078E31-CF23-D140-82F8-AD35148BB9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638" y="207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A8E3E395-76F8-0A4E-9BDB-2595BB8733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586" y="1708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1" name="Oval 17">
              <a:extLst>
                <a:ext uri="{FF2B5EF4-FFF2-40B4-BE49-F238E27FC236}">
                  <a16:creationId xmlns:a16="http://schemas.microsoft.com/office/drawing/2014/main" id="{84F02FAB-F45C-004A-B3B3-D4662B06E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065" y="2423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2" name="Oval 18">
              <a:extLst>
                <a:ext uri="{FF2B5EF4-FFF2-40B4-BE49-F238E27FC236}">
                  <a16:creationId xmlns:a16="http://schemas.microsoft.com/office/drawing/2014/main" id="{53F022E2-A9D4-6F45-A036-D11FB00DC0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741" y="2444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CB14DFF8-C931-0642-A118-086E09F57A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72" y="169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4" name="Oval 20">
              <a:extLst>
                <a:ext uri="{FF2B5EF4-FFF2-40B4-BE49-F238E27FC236}">
                  <a16:creationId xmlns:a16="http://schemas.microsoft.com/office/drawing/2014/main" id="{B27F8156-12BA-3D4F-8AE0-78DF6467A5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156" y="1857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5" name="Oval 21">
              <a:extLst>
                <a:ext uri="{FF2B5EF4-FFF2-40B4-BE49-F238E27FC236}">
                  <a16:creationId xmlns:a16="http://schemas.microsoft.com/office/drawing/2014/main" id="{186B901C-FB42-864D-9E9D-292D73E7C9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877" y="175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C1F0D5DA-0FE5-554A-A8FB-397447DCBF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226" y="2325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07" name="Oval 23">
              <a:extLst>
                <a:ext uri="{FF2B5EF4-FFF2-40B4-BE49-F238E27FC236}">
                  <a16:creationId xmlns:a16="http://schemas.microsoft.com/office/drawing/2014/main" id="{BBF56695-B860-3C45-B70E-2E8D3D2409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378" y="1821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</p:grpSp>
      <p:grpSp>
        <p:nvGrpSpPr>
          <p:cNvPr id="118816" name="Group 32">
            <a:extLst>
              <a:ext uri="{FF2B5EF4-FFF2-40B4-BE49-F238E27FC236}">
                <a16:creationId xmlns:a16="http://schemas.microsoft.com/office/drawing/2014/main" id="{FF54F127-5447-9748-A66B-04FDEF29CED8}"/>
              </a:ext>
            </a:extLst>
          </p:cNvPr>
          <p:cNvGrpSpPr>
            <a:grpSpLocks/>
          </p:cNvGrpSpPr>
          <p:nvPr/>
        </p:nvGrpSpPr>
        <p:grpSpPr bwMode="auto">
          <a:xfrm>
            <a:off x="8114718" y="5320431"/>
            <a:ext cx="794738" cy="221262"/>
            <a:chOff x="2634" y="2071"/>
            <a:chExt cx="352" cy="98"/>
          </a:xfrm>
        </p:grpSpPr>
        <p:sp>
          <p:nvSpPr>
            <p:cNvPr id="118812" name="Oval 28">
              <a:extLst>
                <a:ext uri="{FF2B5EF4-FFF2-40B4-BE49-F238E27FC236}">
                  <a16:creationId xmlns:a16="http://schemas.microsoft.com/office/drawing/2014/main" id="{7F9287D1-54B3-2B4F-B8A8-2F280F83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2071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13" name="Oval 29">
              <a:extLst>
                <a:ext uri="{FF2B5EF4-FFF2-40B4-BE49-F238E27FC236}">
                  <a16:creationId xmlns:a16="http://schemas.microsoft.com/office/drawing/2014/main" id="{151F15D0-4AB3-8F41-9D41-E86258826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" y="2097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</p:grpSp>
      <p:sp>
        <p:nvSpPr>
          <p:cNvPr id="118814" name="Line 30">
            <a:extLst>
              <a:ext uri="{FF2B5EF4-FFF2-40B4-BE49-F238E27FC236}">
                <a16:creationId xmlns:a16="http://schemas.microsoft.com/office/drawing/2014/main" id="{95E2618E-958D-A34B-86AE-BEA88D17D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5696" y="5130777"/>
            <a:ext cx="6335324" cy="6208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5973"/>
          </a:p>
        </p:txBody>
      </p:sp>
      <p:grpSp>
        <p:nvGrpSpPr>
          <p:cNvPr id="118820" name="Group 36">
            <a:extLst>
              <a:ext uri="{FF2B5EF4-FFF2-40B4-BE49-F238E27FC236}">
                <a16:creationId xmlns:a16="http://schemas.microsoft.com/office/drawing/2014/main" id="{57BB8455-FC83-A04C-8DEF-3F7719EB34FA}"/>
              </a:ext>
            </a:extLst>
          </p:cNvPr>
          <p:cNvGrpSpPr>
            <a:grpSpLocks/>
          </p:cNvGrpSpPr>
          <p:nvPr/>
        </p:nvGrpSpPr>
        <p:grpSpPr bwMode="auto">
          <a:xfrm>
            <a:off x="5493438" y="4798884"/>
            <a:ext cx="6403058" cy="1289192"/>
            <a:chOff x="1473" y="1840"/>
            <a:chExt cx="2836" cy="571"/>
          </a:xfrm>
        </p:grpSpPr>
        <p:sp>
          <p:nvSpPr>
            <p:cNvPr id="118818" name="Line 34">
              <a:extLst>
                <a:ext uri="{FF2B5EF4-FFF2-40B4-BE49-F238E27FC236}">
                  <a16:creationId xmlns:a16="http://schemas.microsoft.com/office/drawing/2014/main" id="{42729B83-B8F9-7A4F-9926-D139CACF75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3" y="2136"/>
              <a:ext cx="2806" cy="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8819" name="Line 35">
              <a:extLst>
                <a:ext uri="{FF2B5EF4-FFF2-40B4-BE49-F238E27FC236}">
                  <a16:creationId xmlns:a16="http://schemas.microsoft.com/office/drawing/2014/main" id="{37C51B85-4B93-2443-81D8-23D460524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1840"/>
              <a:ext cx="2806" cy="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  <p:grpSp>
        <p:nvGrpSpPr>
          <p:cNvPr id="118825" name="Group 41">
            <a:extLst>
              <a:ext uri="{FF2B5EF4-FFF2-40B4-BE49-F238E27FC236}">
                <a16:creationId xmlns:a16="http://schemas.microsoft.com/office/drawing/2014/main" id="{202A6CA0-7A2C-3042-9C4C-CEBB4FAC7D26}"/>
              </a:ext>
            </a:extLst>
          </p:cNvPr>
          <p:cNvGrpSpPr>
            <a:grpSpLocks/>
          </p:cNvGrpSpPr>
          <p:nvPr/>
        </p:nvGrpSpPr>
        <p:grpSpPr bwMode="auto">
          <a:xfrm>
            <a:off x="9281989" y="4758244"/>
            <a:ext cx="666044" cy="239324"/>
            <a:chOff x="3151" y="1822"/>
            <a:chExt cx="295" cy="106"/>
          </a:xfrm>
        </p:grpSpPr>
        <p:sp>
          <p:nvSpPr>
            <p:cNvPr id="118823" name="Oval 39">
              <a:extLst>
                <a:ext uri="{FF2B5EF4-FFF2-40B4-BE49-F238E27FC236}">
                  <a16:creationId xmlns:a16="http://schemas.microsoft.com/office/drawing/2014/main" id="{EB9C87BA-03A1-AF47-BB14-3DAD8B58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4" y="1822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8824" name="Oval 40">
              <a:extLst>
                <a:ext uri="{FF2B5EF4-FFF2-40B4-BE49-F238E27FC236}">
                  <a16:creationId xmlns:a16="http://schemas.microsoft.com/office/drawing/2014/main" id="{8DD31867-ED3E-664F-AA70-EAA82E009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1" y="1856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</p:grpSp>
      <p:sp>
        <p:nvSpPr>
          <p:cNvPr id="118826" name="Line 42">
            <a:extLst>
              <a:ext uri="{FF2B5EF4-FFF2-40B4-BE49-F238E27FC236}">
                <a16:creationId xmlns:a16="http://schemas.microsoft.com/office/drawing/2014/main" id="{0D688933-B427-C340-AF40-1CF5DD66C7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6035" y="4609231"/>
            <a:ext cx="6278879" cy="84666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5973"/>
          </a:p>
        </p:txBody>
      </p:sp>
      <p:grpSp>
        <p:nvGrpSpPr>
          <p:cNvPr id="118831" name="Group 47">
            <a:extLst>
              <a:ext uri="{FF2B5EF4-FFF2-40B4-BE49-F238E27FC236}">
                <a16:creationId xmlns:a16="http://schemas.microsoft.com/office/drawing/2014/main" id="{258C6EFD-DC26-554F-89D1-0ED3DFB88932}"/>
              </a:ext>
            </a:extLst>
          </p:cNvPr>
          <p:cNvGrpSpPr>
            <a:grpSpLocks/>
          </p:cNvGrpSpPr>
          <p:nvPr/>
        </p:nvGrpSpPr>
        <p:grpSpPr bwMode="auto">
          <a:xfrm>
            <a:off x="5265402" y="4223151"/>
            <a:ext cx="6387254" cy="1546577"/>
            <a:chOff x="1372" y="1585"/>
            <a:chExt cx="2829" cy="685"/>
          </a:xfrm>
        </p:grpSpPr>
        <p:sp>
          <p:nvSpPr>
            <p:cNvPr id="118827" name="Line 43">
              <a:extLst>
                <a:ext uri="{FF2B5EF4-FFF2-40B4-BE49-F238E27FC236}">
                  <a16:creationId xmlns:a16="http://schemas.microsoft.com/office/drawing/2014/main" id="{C4DBF6F1-CFA1-3542-96D2-9819C570E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0" y="1895"/>
              <a:ext cx="2781" cy="3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8828" name="Line 44">
              <a:extLst>
                <a:ext uri="{FF2B5EF4-FFF2-40B4-BE49-F238E27FC236}">
                  <a16:creationId xmlns:a16="http://schemas.microsoft.com/office/drawing/2014/main" id="{B101A24F-9B46-DF44-8A01-0CB46AFD1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2" y="1585"/>
              <a:ext cx="2781" cy="3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</p:spTree>
    <p:extLst>
      <p:ext uri="{BB962C8B-B14F-4D97-AF65-F5344CB8AC3E}">
        <p14:creationId xmlns:p14="http://schemas.microsoft.com/office/powerpoint/2010/main" val="13807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FBE5E30-7C0B-0848-93B3-917379A76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RANSAC: 1D Line Fitting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9009693B-077C-2A4B-BCD8-0CAC31D0E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331" y="2113280"/>
            <a:ext cx="9753600" cy="63398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CD2985C3-228F-884B-9A4F-E308A2F657C8}"/>
              </a:ext>
            </a:extLst>
          </p:cNvPr>
          <p:cNvGrpSpPr>
            <a:grpSpLocks/>
          </p:cNvGrpSpPr>
          <p:nvPr/>
        </p:nvGrpSpPr>
        <p:grpSpPr bwMode="auto">
          <a:xfrm>
            <a:off x="5242824" y="3455509"/>
            <a:ext cx="6502400" cy="4876800"/>
            <a:chOff x="1362" y="1245"/>
            <a:chExt cx="2880" cy="2160"/>
          </a:xfrm>
        </p:grpSpPr>
        <p:sp>
          <p:nvSpPr>
            <p:cNvPr id="119813" name="Line 5">
              <a:extLst>
                <a:ext uri="{FF2B5EF4-FFF2-40B4-BE49-F238E27FC236}">
                  <a16:creationId xmlns:a16="http://schemas.microsoft.com/office/drawing/2014/main" id="{BA080A5B-C44A-5447-AEAB-EF1DEC617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8" y="1245"/>
              <a:ext cx="0" cy="216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9814" name="Line 6">
              <a:extLst>
                <a:ext uri="{FF2B5EF4-FFF2-40B4-BE49-F238E27FC236}">
                  <a16:creationId xmlns:a16="http://schemas.microsoft.com/office/drawing/2014/main" id="{600B58DA-0894-2A43-A7C7-04DE59D64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2" y="3189"/>
              <a:ext cx="288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D2FDFAF4-D300-8B40-A790-F156B90A08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448" y="2304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16" name="Oval 8">
              <a:extLst>
                <a:ext uri="{FF2B5EF4-FFF2-40B4-BE49-F238E27FC236}">
                  <a16:creationId xmlns:a16="http://schemas.microsoft.com/office/drawing/2014/main" id="{B8406718-2329-F74F-A94A-8EFD7FF4B42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120" y="246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17" name="Oval 9">
              <a:extLst>
                <a:ext uri="{FF2B5EF4-FFF2-40B4-BE49-F238E27FC236}">
                  <a16:creationId xmlns:a16="http://schemas.microsoft.com/office/drawing/2014/main" id="{B1D2C4F8-4FC1-9E46-B071-A8E2E47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43" y="2955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C089B4DF-6109-6C4E-BF79-76ED0959B3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16" y="2101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19" name="Oval 11">
              <a:extLst>
                <a:ext uri="{FF2B5EF4-FFF2-40B4-BE49-F238E27FC236}">
                  <a16:creationId xmlns:a16="http://schemas.microsoft.com/office/drawing/2014/main" id="{5B051074-C71E-444D-8875-94BE59A0E3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638" y="207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0" name="Oval 12">
              <a:extLst>
                <a:ext uri="{FF2B5EF4-FFF2-40B4-BE49-F238E27FC236}">
                  <a16:creationId xmlns:a16="http://schemas.microsoft.com/office/drawing/2014/main" id="{B98D91B2-69FF-C042-A217-4D697AEF44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586" y="1708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39EAC64C-27D8-AB4F-AFC2-D9D9389A77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065" y="2423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2" name="Oval 14">
              <a:extLst>
                <a:ext uri="{FF2B5EF4-FFF2-40B4-BE49-F238E27FC236}">
                  <a16:creationId xmlns:a16="http://schemas.microsoft.com/office/drawing/2014/main" id="{9F4A857C-0971-C64C-B712-809F273740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741" y="2444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3" name="Oval 15">
              <a:extLst>
                <a:ext uri="{FF2B5EF4-FFF2-40B4-BE49-F238E27FC236}">
                  <a16:creationId xmlns:a16="http://schemas.microsoft.com/office/drawing/2014/main" id="{67E8FFF5-05FB-9C41-AF1C-0F2C1F8950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72" y="169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5443F610-16DD-5D49-ADDF-465680B8BB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156" y="1857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5" name="Oval 17">
              <a:extLst>
                <a:ext uri="{FF2B5EF4-FFF2-40B4-BE49-F238E27FC236}">
                  <a16:creationId xmlns:a16="http://schemas.microsoft.com/office/drawing/2014/main" id="{998A25D1-FE77-7E49-9454-B489D80D2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877" y="1752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6" name="Oval 18">
              <a:extLst>
                <a:ext uri="{FF2B5EF4-FFF2-40B4-BE49-F238E27FC236}">
                  <a16:creationId xmlns:a16="http://schemas.microsoft.com/office/drawing/2014/main" id="{CC5D9D7B-D59A-B848-A183-D061A5FAEF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226" y="2325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1A2682EE-6D8B-F249-8CFC-70D0802807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378" y="1821"/>
              <a:ext cx="72" cy="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</p:grpSp>
      <p:grpSp>
        <p:nvGrpSpPr>
          <p:cNvPr id="119849" name="Group 41">
            <a:extLst>
              <a:ext uri="{FF2B5EF4-FFF2-40B4-BE49-F238E27FC236}">
                <a16:creationId xmlns:a16="http://schemas.microsoft.com/office/drawing/2014/main" id="{F0CCFF6B-4751-3443-A1AA-B40AA5B3FB71}"/>
              </a:ext>
            </a:extLst>
          </p:cNvPr>
          <p:cNvGrpSpPr>
            <a:grpSpLocks/>
          </p:cNvGrpSpPr>
          <p:nvPr/>
        </p:nvGrpSpPr>
        <p:grpSpPr bwMode="auto">
          <a:xfrm>
            <a:off x="6231731" y="5846495"/>
            <a:ext cx="6077938" cy="426721"/>
            <a:chOff x="1800" y="2304"/>
            <a:chExt cx="2692" cy="189"/>
          </a:xfrm>
        </p:grpSpPr>
        <p:sp>
          <p:nvSpPr>
            <p:cNvPr id="119843" name="Oval 35">
              <a:extLst>
                <a:ext uri="{FF2B5EF4-FFF2-40B4-BE49-F238E27FC236}">
                  <a16:creationId xmlns:a16="http://schemas.microsoft.com/office/drawing/2014/main" id="{F7C6D62E-DE00-984A-A68C-3F9B4F514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2309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44" name="Oval 36">
              <a:extLst>
                <a:ext uri="{FF2B5EF4-FFF2-40B4-BE49-F238E27FC236}">
                  <a16:creationId xmlns:a16="http://schemas.microsoft.com/office/drawing/2014/main" id="{F0089603-5713-CD45-A4B4-A5001B80E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421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45" name="Line 37">
              <a:extLst>
                <a:ext uri="{FF2B5EF4-FFF2-40B4-BE49-F238E27FC236}">
                  <a16:creationId xmlns:a16="http://schemas.microsoft.com/office/drawing/2014/main" id="{2935EBD0-7DCC-244B-8C14-8C2680DB5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0" y="2304"/>
              <a:ext cx="2692" cy="17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  <p:grpSp>
        <p:nvGrpSpPr>
          <p:cNvPr id="119856" name="Group 48">
            <a:extLst>
              <a:ext uri="{FF2B5EF4-FFF2-40B4-BE49-F238E27FC236}">
                <a16:creationId xmlns:a16="http://schemas.microsoft.com/office/drawing/2014/main" id="{B0B17F82-2035-5245-8913-FDAA2B51A169}"/>
              </a:ext>
            </a:extLst>
          </p:cNvPr>
          <p:cNvGrpSpPr>
            <a:grpSpLocks/>
          </p:cNvGrpSpPr>
          <p:nvPr/>
        </p:nvGrpSpPr>
        <p:grpSpPr bwMode="auto">
          <a:xfrm>
            <a:off x="8855269" y="4126069"/>
            <a:ext cx="2388729" cy="3797582"/>
            <a:chOff x="2962" y="1542"/>
            <a:chExt cx="1058" cy="1682"/>
          </a:xfrm>
        </p:grpSpPr>
        <p:sp>
          <p:nvSpPr>
            <p:cNvPr id="119846" name="Oval 38">
              <a:extLst>
                <a:ext uri="{FF2B5EF4-FFF2-40B4-BE49-F238E27FC236}">
                  <a16:creationId xmlns:a16="http://schemas.microsoft.com/office/drawing/2014/main" id="{3B04E783-56EF-C241-98D1-06EEE4CEA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2952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47" name="Oval 39">
              <a:extLst>
                <a:ext uri="{FF2B5EF4-FFF2-40B4-BE49-F238E27FC236}">
                  <a16:creationId xmlns:a16="http://schemas.microsoft.com/office/drawing/2014/main" id="{B76BADB9-5359-AF4E-9E68-709D26ED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3" y="1853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48" name="Line 40">
              <a:extLst>
                <a:ext uri="{FF2B5EF4-FFF2-40B4-BE49-F238E27FC236}">
                  <a16:creationId xmlns:a16="http://schemas.microsoft.com/office/drawing/2014/main" id="{909F5765-87B5-8042-A986-2DB500F62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2" y="1542"/>
              <a:ext cx="1058" cy="16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  <p:grpSp>
        <p:nvGrpSpPr>
          <p:cNvPr id="119857" name="Group 49">
            <a:extLst>
              <a:ext uri="{FF2B5EF4-FFF2-40B4-BE49-F238E27FC236}">
                <a16:creationId xmlns:a16="http://schemas.microsoft.com/office/drawing/2014/main" id="{DE57C60B-8C3E-7740-B2AA-13C080D2D6CA}"/>
              </a:ext>
            </a:extLst>
          </p:cNvPr>
          <p:cNvGrpSpPr>
            <a:grpSpLocks/>
          </p:cNvGrpSpPr>
          <p:nvPr/>
        </p:nvGrpSpPr>
        <p:grpSpPr bwMode="auto">
          <a:xfrm>
            <a:off x="8629492" y="3308753"/>
            <a:ext cx="395112" cy="4253653"/>
            <a:chOff x="2862" y="1180"/>
            <a:chExt cx="175" cy="1884"/>
          </a:xfrm>
        </p:grpSpPr>
        <p:sp>
          <p:nvSpPr>
            <p:cNvPr id="119850" name="Oval 42">
              <a:extLst>
                <a:ext uri="{FF2B5EF4-FFF2-40B4-BE49-F238E27FC236}">
                  <a16:creationId xmlns:a16="http://schemas.microsoft.com/office/drawing/2014/main" id="{5DFDEF36-CF32-5B45-B9B5-C1DBBBA61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52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51" name="Oval 43">
              <a:extLst>
                <a:ext uri="{FF2B5EF4-FFF2-40B4-BE49-F238E27FC236}">
                  <a16:creationId xmlns:a16="http://schemas.microsoft.com/office/drawing/2014/main" id="{AABC37EC-0AED-4E4A-9A16-DCD8C3098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105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52" name="Line 44">
              <a:extLst>
                <a:ext uri="{FF2B5EF4-FFF2-40B4-BE49-F238E27FC236}">
                  <a16:creationId xmlns:a16="http://schemas.microsoft.com/office/drawing/2014/main" id="{827B603B-7453-3E47-805F-96563E490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" y="1180"/>
              <a:ext cx="175" cy="18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  <p:grpSp>
        <p:nvGrpSpPr>
          <p:cNvPr id="119858" name="Group 50">
            <a:extLst>
              <a:ext uri="{FF2B5EF4-FFF2-40B4-BE49-F238E27FC236}">
                <a16:creationId xmlns:a16="http://schemas.microsoft.com/office/drawing/2014/main" id="{A8EAD2AC-8ECF-FD47-9063-9BFE8D3AEF6B}"/>
              </a:ext>
            </a:extLst>
          </p:cNvPr>
          <p:cNvGrpSpPr>
            <a:grpSpLocks/>
          </p:cNvGrpSpPr>
          <p:nvPr/>
        </p:nvGrpSpPr>
        <p:grpSpPr bwMode="auto">
          <a:xfrm>
            <a:off x="5897580" y="4139615"/>
            <a:ext cx="5527040" cy="2456462"/>
            <a:chOff x="1652" y="1548"/>
            <a:chExt cx="2448" cy="1088"/>
          </a:xfrm>
        </p:grpSpPr>
        <p:sp>
          <p:nvSpPr>
            <p:cNvPr id="119853" name="Oval 45">
              <a:extLst>
                <a:ext uri="{FF2B5EF4-FFF2-40B4-BE49-F238E27FC236}">
                  <a16:creationId xmlns:a16="http://schemas.microsoft.com/office/drawing/2014/main" id="{D63689E4-2113-584C-B97F-4C8EC333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321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54" name="Oval 46">
              <a:extLst>
                <a:ext uri="{FF2B5EF4-FFF2-40B4-BE49-F238E27FC236}">
                  <a16:creationId xmlns:a16="http://schemas.microsoft.com/office/drawing/2014/main" id="{85834171-E010-B54A-B459-4175C363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" y="1821"/>
              <a:ext cx="72" cy="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 type="non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19855" name="Line 47">
              <a:extLst>
                <a:ext uri="{FF2B5EF4-FFF2-40B4-BE49-F238E27FC236}">
                  <a16:creationId xmlns:a16="http://schemas.microsoft.com/office/drawing/2014/main" id="{BCBFCA2C-7006-9645-96BA-8E73BD707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2" y="1548"/>
              <a:ext cx="2448" cy="1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  <p:grpSp>
        <p:nvGrpSpPr>
          <p:cNvPr id="119864" name="Group 56">
            <a:extLst>
              <a:ext uri="{FF2B5EF4-FFF2-40B4-BE49-F238E27FC236}">
                <a16:creationId xmlns:a16="http://schemas.microsoft.com/office/drawing/2014/main" id="{D61D468B-E9FA-4741-94EF-CD0D35911C7F}"/>
              </a:ext>
            </a:extLst>
          </p:cNvPr>
          <p:cNvGrpSpPr>
            <a:grpSpLocks/>
          </p:cNvGrpSpPr>
          <p:nvPr/>
        </p:nvGrpSpPr>
        <p:grpSpPr bwMode="auto">
          <a:xfrm>
            <a:off x="5922416" y="2184380"/>
            <a:ext cx="7362614" cy="4398151"/>
            <a:chOff x="1663" y="682"/>
            <a:chExt cx="3261" cy="1948"/>
          </a:xfrm>
        </p:grpSpPr>
        <p:sp>
          <p:nvSpPr>
            <p:cNvPr id="119860" name="Line 52">
              <a:extLst>
                <a:ext uri="{FF2B5EF4-FFF2-40B4-BE49-F238E27FC236}">
                  <a16:creationId xmlns:a16="http://schemas.microsoft.com/office/drawing/2014/main" id="{49DFCDAF-8C1C-3846-8090-554F7FBD8A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1545"/>
              <a:ext cx="2437" cy="108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9861" name="Text Box 53">
              <a:extLst>
                <a:ext uri="{FF2B5EF4-FFF2-40B4-BE49-F238E27FC236}">
                  <a16:creationId xmlns:a16="http://schemas.microsoft.com/office/drawing/2014/main" id="{4E176496-6B78-C34A-BAEF-ED6B58D6C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682"/>
              <a:ext cx="76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FF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129" dirty="0">
                  <a:solidFill>
                    <a:schemeClr val="tx1"/>
                  </a:solidFill>
                </a:rPr>
                <a:t>RANSAC</a:t>
              </a:r>
            </a:p>
            <a:p>
              <a:r>
                <a:rPr lang="en-US" altLang="en-US" sz="3129" dirty="0">
                  <a:solidFill>
                    <a:schemeClr val="tx1"/>
                  </a:solidFill>
                </a:rPr>
                <a:t>line</a:t>
              </a:r>
            </a:p>
          </p:txBody>
        </p:sp>
        <p:sp>
          <p:nvSpPr>
            <p:cNvPr id="119862" name="AutoShape 54">
              <a:extLst>
                <a:ext uri="{FF2B5EF4-FFF2-40B4-BE49-F238E27FC236}">
                  <a16:creationId xmlns:a16="http://schemas.microsoft.com/office/drawing/2014/main" id="{70B4CCAA-95A8-9D43-99C5-9A5410159B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64680">
              <a:off x="3977" y="1070"/>
              <a:ext cx="274" cy="496"/>
            </a:xfrm>
            <a:prstGeom prst="downArrow">
              <a:avLst>
                <a:gd name="adj1" fmla="val 38194"/>
                <a:gd name="adj2" fmla="val 48237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sz="5973"/>
            </a:p>
          </p:txBody>
        </p:sp>
      </p:grpSp>
      <p:grpSp>
        <p:nvGrpSpPr>
          <p:cNvPr id="119874" name="Group 66">
            <a:extLst>
              <a:ext uri="{FF2B5EF4-FFF2-40B4-BE49-F238E27FC236}">
                <a16:creationId xmlns:a16="http://schemas.microsoft.com/office/drawing/2014/main" id="{2E133B4A-A058-6C43-A114-1C4C8D977B98}"/>
              </a:ext>
            </a:extLst>
          </p:cNvPr>
          <p:cNvGrpSpPr>
            <a:grpSpLocks/>
          </p:cNvGrpSpPr>
          <p:nvPr/>
        </p:nvGrpSpPr>
        <p:grpSpPr bwMode="auto">
          <a:xfrm>
            <a:off x="5764372" y="3767083"/>
            <a:ext cx="5843129" cy="3158630"/>
            <a:chOff x="1593" y="1383"/>
            <a:chExt cx="2588" cy="1399"/>
          </a:xfrm>
        </p:grpSpPr>
        <p:sp>
          <p:nvSpPr>
            <p:cNvPr id="119866" name="Line 58">
              <a:extLst>
                <a:ext uri="{FF2B5EF4-FFF2-40B4-BE49-F238E27FC236}">
                  <a16:creationId xmlns:a16="http://schemas.microsoft.com/office/drawing/2014/main" id="{86DE8C42-956F-1942-9685-4FE639104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4" y="1697"/>
              <a:ext cx="2437" cy="108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  <p:sp>
          <p:nvSpPr>
            <p:cNvPr id="119873" name="Line 65">
              <a:extLst>
                <a:ext uri="{FF2B5EF4-FFF2-40B4-BE49-F238E27FC236}">
                  <a16:creationId xmlns:a16="http://schemas.microsoft.com/office/drawing/2014/main" id="{86ACB127-1ED5-DB41-A9FA-0BD6F16965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1383"/>
              <a:ext cx="2437" cy="108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973"/>
            </a:p>
          </p:txBody>
        </p:sp>
      </p:grpSp>
    </p:spTree>
    <p:extLst>
      <p:ext uri="{BB962C8B-B14F-4D97-AF65-F5344CB8AC3E}">
        <p14:creationId xmlns:p14="http://schemas.microsoft.com/office/powerpoint/2010/main" val="416029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C9A4F-058C-6568-8E79-EE3C72A1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the panorama</a:t>
            </a:r>
            <a:endParaRPr lang="en-KR" dirty="0"/>
          </a:p>
        </p:txBody>
      </p:sp>
      <p:sp>
        <p:nvSpPr>
          <p:cNvPr id="933" name="Stitch pairs together, blend, then crop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372533" indent="-372533">
              <a:spcBef>
                <a:spcPts val="1200"/>
              </a:spcBef>
              <a:defRPr sz="4400"/>
            </a:lvl1pPr>
          </a:lstStyle>
          <a:p>
            <a:r>
              <a:rPr lang="en-US"/>
              <a:t>Stitch pairs together, blend, then crop</a:t>
            </a:r>
          </a:p>
        </p:txBody>
      </p:sp>
      <p:sp>
        <p:nvSpPr>
          <p:cNvPr id="934" name="Rectangle"/>
          <p:cNvSpPr/>
          <p:nvPr/>
        </p:nvSpPr>
        <p:spPr>
          <a:xfrm>
            <a:off x="3468211" y="3772746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35" name="Rectangle"/>
          <p:cNvSpPr/>
          <p:nvPr/>
        </p:nvSpPr>
        <p:spPr>
          <a:xfrm>
            <a:off x="4551944" y="3881120"/>
            <a:ext cx="1733974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36" name="Rectangle"/>
          <p:cNvSpPr/>
          <p:nvPr/>
        </p:nvSpPr>
        <p:spPr>
          <a:xfrm>
            <a:off x="5527304" y="3772746"/>
            <a:ext cx="1733974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37" name="Rectangle"/>
          <p:cNvSpPr/>
          <p:nvPr/>
        </p:nvSpPr>
        <p:spPr>
          <a:xfrm>
            <a:off x="6936158" y="3881120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38" name="Rectangle"/>
          <p:cNvSpPr/>
          <p:nvPr/>
        </p:nvSpPr>
        <p:spPr>
          <a:xfrm>
            <a:off x="7911518" y="3772746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39" name="Rectangle"/>
          <p:cNvSpPr/>
          <p:nvPr/>
        </p:nvSpPr>
        <p:spPr>
          <a:xfrm>
            <a:off x="9211998" y="3881120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grpSp>
        <p:nvGrpSpPr>
          <p:cNvPr id="944" name="Group"/>
          <p:cNvGrpSpPr/>
          <p:nvPr/>
        </p:nvGrpSpPr>
        <p:grpSpPr>
          <a:xfrm>
            <a:off x="3576585" y="4314613"/>
            <a:ext cx="325121" cy="433494"/>
            <a:chOff x="0" y="0"/>
            <a:chExt cx="325120" cy="433493"/>
          </a:xfrm>
        </p:grpSpPr>
        <p:sp>
          <p:nvSpPr>
            <p:cNvPr id="940" name="Shape"/>
            <p:cNvSpPr/>
            <p:nvPr/>
          </p:nvSpPr>
          <p:spPr>
            <a:xfrm>
              <a:off x="0" y="0"/>
              <a:ext cx="325121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800" y="0"/>
                  </a:ln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41" name="Oval"/>
            <p:cNvSpPr/>
            <p:nvPr/>
          </p:nvSpPr>
          <p:spPr>
            <a:xfrm>
              <a:off x="93547" y="129345"/>
              <a:ext cx="33867" cy="45157"/>
            </a:xfrm>
            <a:prstGeom prst="ellipse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42" name="Oval"/>
            <p:cNvSpPr/>
            <p:nvPr/>
          </p:nvSpPr>
          <p:spPr>
            <a:xfrm>
              <a:off x="197706" y="129345"/>
              <a:ext cx="33867" cy="45157"/>
            </a:xfrm>
            <a:prstGeom prst="ellipse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43" name="Shape"/>
            <p:cNvSpPr/>
            <p:nvPr/>
          </p:nvSpPr>
          <p:spPr>
            <a:xfrm>
              <a:off x="74657" y="129345"/>
              <a:ext cx="175806" cy="22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8" extrusionOk="0">
                  <a:moveTo>
                    <a:pt x="4401" y="0"/>
                  </a:moveTo>
                  <a:cubicBezTo>
                    <a:pt x="3252" y="0"/>
                    <a:pt x="2321" y="926"/>
                    <a:pt x="2321" y="2069"/>
                  </a:cubicBezTo>
                  <a:cubicBezTo>
                    <a:pt x="2321" y="3212"/>
                    <a:pt x="3252" y="4138"/>
                    <a:pt x="4401" y="4138"/>
                  </a:cubicBezTo>
                  <a:cubicBezTo>
                    <a:pt x="5550" y="4138"/>
                    <a:pt x="6482" y="3212"/>
                    <a:pt x="6482" y="2069"/>
                  </a:cubicBezTo>
                  <a:cubicBezTo>
                    <a:pt x="6482" y="926"/>
                    <a:pt x="5550" y="0"/>
                    <a:pt x="4401" y="0"/>
                  </a:cubicBezTo>
                  <a:close/>
                  <a:moveTo>
                    <a:pt x="17199" y="0"/>
                  </a:moveTo>
                  <a:cubicBezTo>
                    <a:pt x="16050" y="0"/>
                    <a:pt x="15118" y="926"/>
                    <a:pt x="15118" y="2069"/>
                  </a:cubicBezTo>
                  <a:cubicBezTo>
                    <a:pt x="15118" y="3212"/>
                    <a:pt x="16050" y="4138"/>
                    <a:pt x="17199" y="4138"/>
                  </a:cubicBezTo>
                  <a:cubicBezTo>
                    <a:pt x="18348" y="4138"/>
                    <a:pt x="19279" y="3212"/>
                    <a:pt x="19279" y="2069"/>
                  </a:cubicBezTo>
                  <a:cubicBezTo>
                    <a:pt x="19279" y="926"/>
                    <a:pt x="18348" y="0"/>
                    <a:pt x="17199" y="0"/>
                  </a:cubicBezTo>
                  <a:close/>
                  <a:moveTo>
                    <a:pt x="0" y="16671"/>
                  </a:moveTo>
                  <a:cubicBezTo>
                    <a:pt x="7199" y="21600"/>
                    <a:pt x="14401" y="21600"/>
                    <a:pt x="21600" y="1667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</p:grpSp>
      <p:grpSp>
        <p:nvGrpSpPr>
          <p:cNvPr id="951" name="Group"/>
          <p:cNvGrpSpPr/>
          <p:nvPr/>
        </p:nvGrpSpPr>
        <p:grpSpPr>
          <a:xfrm>
            <a:off x="10078984" y="3556000"/>
            <a:ext cx="1733974" cy="1408854"/>
            <a:chOff x="0" y="0"/>
            <a:chExt cx="1733973" cy="1408853"/>
          </a:xfrm>
        </p:grpSpPr>
        <p:sp>
          <p:nvSpPr>
            <p:cNvPr id="945" name="Rectangle"/>
            <p:cNvSpPr/>
            <p:nvPr/>
          </p:nvSpPr>
          <p:spPr>
            <a:xfrm>
              <a:off x="0" y="0"/>
              <a:ext cx="1733974" cy="14088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grpSp>
          <p:nvGrpSpPr>
            <p:cNvPr id="950" name="Group"/>
            <p:cNvGrpSpPr/>
            <p:nvPr/>
          </p:nvGrpSpPr>
          <p:grpSpPr>
            <a:xfrm>
              <a:off x="1300480" y="758613"/>
              <a:ext cx="325121" cy="433494"/>
              <a:chOff x="0" y="0"/>
              <a:chExt cx="325120" cy="433493"/>
            </a:xfrm>
          </p:grpSpPr>
          <p:sp>
            <p:nvSpPr>
              <p:cNvPr id="946" name="Shape"/>
              <p:cNvSpPr/>
              <p:nvPr/>
            </p:nvSpPr>
            <p:spPr>
              <a:xfrm>
                <a:off x="0" y="0"/>
                <a:ext cx="325121" cy="433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947" name="Oval"/>
              <p:cNvSpPr/>
              <p:nvPr/>
            </p:nvSpPr>
            <p:spPr>
              <a:xfrm>
                <a:off x="93547" y="129345"/>
                <a:ext cx="33867" cy="45157"/>
              </a:xfrm>
              <a:prstGeom prst="ellipse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948" name="Oval"/>
              <p:cNvSpPr/>
              <p:nvPr/>
            </p:nvSpPr>
            <p:spPr>
              <a:xfrm>
                <a:off x="197706" y="129345"/>
                <a:ext cx="33867" cy="45157"/>
              </a:xfrm>
              <a:prstGeom prst="ellipse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949" name="Shape"/>
              <p:cNvSpPr/>
              <p:nvPr/>
            </p:nvSpPr>
            <p:spPr>
              <a:xfrm>
                <a:off x="74657" y="129345"/>
                <a:ext cx="175806" cy="222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68" extrusionOk="0">
                    <a:moveTo>
                      <a:pt x="4401" y="0"/>
                    </a:moveTo>
                    <a:cubicBezTo>
                      <a:pt x="3252" y="0"/>
                      <a:pt x="2321" y="926"/>
                      <a:pt x="2321" y="2069"/>
                    </a:cubicBezTo>
                    <a:cubicBezTo>
                      <a:pt x="2321" y="3212"/>
                      <a:pt x="3252" y="4138"/>
                      <a:pt x="4401" y="4138"/>
                    </a:cubicBezTo>
                    <a:cubicBezTo>
                      <a:pt x="5550" y="4138"/>
                      <a:pt x="6482" y="3212"/>
                      <a:pt x="6482" y="2069"/>
                    </a:cubicBezTo>
                    <a:cubicBezTo>
                      <a:pt x="6482" y="926"/>
                      <a:pt x="5550" y="0"/>
                      <a:pt x="4401" y="0"/>
                    </a:cubicBezTo>
                    <a:close/>
                    <a:moveTo>
                      <a:pt x="17199" y="0"/>
                    </a:moveTo>
                    <a:cubicBezTo>
                      <a:pt x="16050" y="0"/>
                      <a:pt x="15118" y="926"/>
                      <a:pt x="15118" y="2069"/>
                    </a:cubicBezTo>
                    <a:cubicBezTo>
                      <a:pt x="15118" y="3212"/>
                      <a:pt x="16050" y="4138"/>
                      <a:pt x="17199" y="4138"/>
                    </a:cubicBezTo>
                    <a:cubicBezTo>
                      <a:pt x="18348" y="4138"/>
                      <a:pt x="19279" y="3212"/>
                      <a:pt x="19279" y="2069"/>
                    </a:cubicBezTo>
                    <a:cubicBezTo>
                      <a:pt x="19279" y="926"/>
                      <a:pt x="18348" y="0"/>
                      <a:pt x="17199" y="0"/>
                    </a:cubicBezTo>
                    <a:close/>
                    <a:moveTo>
                      <a:pt x="0" y="16671"/>
                    </a:moveTo>
                    <a:cubicBezTo>
                      <a:pt x="7199" y="21600"/>
                      <a:pt x="14401" y="21600"/>
                      <a:pt x="21600" y="1667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</p:grpSp>
      </p:grpSp>
      <p:grpSp>
        <p:nvGrpSpPr>
          <p:cNvPr id="957" name="Group"/>
          <p:cNvGrpSpPr/>
          <p:nvPr/>
        </p:nvGrpSpPr>
        <p:grpSpPr>
          <a:xfrm>
            <a:off x="3251464" y="3434079"/>
            <a:ext cx="8669868" cy="1984588"/>
            <a:chOff x="0" y="0"/>
            <a:chExt cx="8669867" cy="1984586"/>
          </a:xfrm>
        </p:grpSpPr>
        <p:sp>
          <p:nvSpPr>
            <p:cNvPr id="952" name="Rectangle"/>
            <p:cNvSpPr/>
            <p:nvPr/>
          </p:nvSpPr>
          <p:spPr>
            <a:xfrm>
              <a:off x="8236373" y="399626"/>
              <a:ext cx="433494" cy="13478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53" name="Rectangle"/>
            <p:cNvSpPr/>
            <p:nvPr/>
          </p:nvSpPr>
          <p:spPr>
            <a:xfrm>
              <a:off x="433493" y="447040"/>
              <a:ext cx="7802881" cy="108373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54" name="Rectangle"/>
            <p:cNvSpPr/>
            <p:nvPr/>
          </p:nvSpPr>
          <p:spPr>
            <a:xfrm>
              <a:off x="0" y="338666"/>
              <a:ext cx="433494" cy="14088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55" name="Rectangle"/>
            <p:cNvSpPr/>
            <p:nvPr/>
          </p:nvSpPr>
          <p:spPr>
            <a:xfrm>
              <a:off x="108373" y="0"/>
              <a:ext cx="8561495" cy="4334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56" name="Rectangle"/>
            <p:cNvSpPr/>
            <p:nvPr/>
          </p:nvSpPr>
          <p:spPr>
            <a:xfrm>
              <a:off x="108373" y="1551093"/>
              <a:ext cx="8561495" cy="4334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 advAuto="0"/>
      <p:bldP spid="936" grpId="0" animBg="1" advAuto="0"/>
      <p:bldP spid="937" grpId="0" animBg="1" advAuto="0"/>
      <p:bldP spid="938" grpId="0" animBg="1" advAuto="0"/>
      <p:bldP spid="939" grpId="0" animBg="1" advAuto="0"/>
      <p:bldP spid="951" grpId="0" animBg="1" advAuto="0"/>
      <p:bldP spid="957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roblem:  Dr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Problem:  Drift</a:t>
            </a:r>
          </a:p>
        </p:txBody>
      </p:sp>
      <p:sp>
        <p:nvSpPr>
          <p:cNvPr id="960" name="Error accumula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Error accumulation</a:t>
            </a:r>
          </a:p>
          <a:p>
            <a:pPr marL="704850" lvl="1" indent="-323850">
              <a:defRPr sz="3400"/>
            </a:pPr>
            <a:r>
              <a:rPr dirty="0"/>
              <a:t>small (vertical) errors accumulate over time</a:t>
            </a:r>
          </a:p>
          <a:p>
            <a:pPr marL="704850" lvl="1" indent="-323850">
              <a:defRPr sz="3400"/>
            </a:pPr>
            <a:r>
              <a:rPr dirty="0"/>
              <a:t>apply correction so that sum = 0 (for 360° pan.)</a:t>
            </a:r>
          </a:p>
        </p:txBody>
      </p:sp>
      <p:sp>
        <p:nvSpPr>
          <p:cNvPr id="962" name="Rectangle"/>
          <p:cNvSpPr/>
          <p:nvPr/>
        </p:nvSpPr>
        <p:spPr>
          <a:xfrm>
            <a:off x="4635530" y="4540872"/>
            <a:ext cx="1733975" cy="14088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63" name="Rectangle"/>
          <p:cNvSpPr/>
          <p:nvPr/>
        </p:nvSpPr>
        <p:spPr>
          <a:xfrm>
            <a:off x="5719263" y="4865992"/>
            <a:ext cx="1733974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64" name="Rectangle"/>
          <p:cNvSpPr/>
          <p:nvPr/>
        </p:nvSpPr>
        <p:spPr>
          <a:xfrm>
            <a:off x="6694623" y="4649245"/>
            <a:ext cx="1733974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65" name="Rectangle"/>
          <p:cNvSpPr/>
          <p:nvPr/>
        </p:nvSpPr>
        <p:spPr>
          <a:xfrm>
            <a:off x="8103477" y="4974365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66" name="Rectangle"/>
          <p:cNvSpPr/>
          <p:nvPr/>
        </p:nvSpPr>
        <p:spPr>
          <a:xfrm>
            <a:off x="9078837" y="5299485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67" name="Rectangle"/>
          <p:cNvSpPr/>
          <p:nvPr/>
        </p:nvSpPr>
        <p:spPr>
          <a:xfrm>
            <a:off x="10379317" y="5191112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grpSp>
        <p:nvGrpSpPr>
          <p:cNvPr id="972" name="Group"/>
          <p:cNvGrpSpPr/>
          <p:nvPr/>
        </p:nvGrpSpPr>
        <p:grpSpPr>
          <a:xfrm>
            <a:off x="4743904" y="5191112"/>
            <a:ext cx="325121" cy="433494"/>
            <a:chOff x="0" y="0"/>
            <a:chExt cx="325120" cy="433493"/>
          </a:xfrm>
        </p:grpSpPr>
        <p:sp>
          <p:nvSpPr>
            <p:cNvPr id="968" name="Shape"/>
            <p:cNvSpPr/>
            <p:nvPr/>
          </p:nvSpPr>
          <p:spPr>
            <a:xfrm>
              <a:off x="0" y="0"/>
              <a:ext cx="325121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800" y="0"/>
                  </a:ln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69" name="Oval"/>
            <p:cNvSpPr/>
            <p:nvPr/>
          </p:nvSpPr>
          <p:spPr>
            <a:xfrm>
              <a:off x="93547" y="129345"/>
              <a:ext cx="33867" cy="45157"/>
            </a:xfrm>
            <a:prstGeom prst="ellipse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70" name="Oval"/>
            <p:cNvSpPr/>
            <p:nvPr/>
          </p:nvSpPr>
          <p:spPr>
            <a:xfrm>
              <a:off x="197706" y="129345"/>
              <a:ext cx="33867" cy="45157"/>
            </a:xfrm>
            <a:prstGeom prst="ellipse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71" name="Shape"/>
            <p:cNvSpPr/>
            <p:nvPr/>
          </p:nvSpPr>
          <p:spPr>
            <a:xfrm>
              <a:off x="74657" y="129345"/>
              <a:ext cx="175806" cy="22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8" extrusionOk="0">
                  <a:moveTo>
                    <a:pt x="4401" y="0"/>
                  </a:moveTo>
                  <a:cubicBezTo>
                    <a:pt x="3252" y="0"/>
                    <a:pt x="2321" y="926"/>
                    <a:pt x="2321" y="2069"/>
                  </a:cubicBezTo>
                  <a:cubicBezTo>
                    <a:pt x="2321" y="3212"/>
                    <a:pt x="3252" y="4138"/>
                    <a:pt x="4401" y="4138"/>
                  </a:cubicBezTo>
                  <a:cubicBezTo>
                    <a:pt x="5550" y="4138"/>
                    <a:pt x="6482" y="3212"/>
                    <a:pt x="6482" y="2069"/>
                  </a:cubicBezTo>
                  <a:cubicBezTo>
                    <a:pt x="6482" y="926"/>
                    <a:pt x="5550" y="0"/>
                    <a:pt x="4401" y="0"/>
                  </a:cubicBezTo>
                  <a:close/>
                  <a:moveTo>
                    <a:pt x="17199" y="0"/>
                  </a:moveTo>
                  <a:cubicBezTo>
                    <a:pt x="16050" y="0"/>
                    <a:pt x="15118" y="926"/>
                    <a:pt x="15118" y="2069"/>
                  </a:cubicBezTo>
                  <a:cubicBezTo>
                    <a:pt x="15118" y="3212"/>
                    <a:pt x="16050" y="4138"/>
                    <a:pt x="17199" y="4138"/>
                  </a:cubicBezTo>
                  <a:cubicBezTo>
                    <a:pt x="18348" y="4138"/>
                    <a:pt x="19279" y="3212"/>
                    <a:pt x="19279" y="2069"/>
                  </a:cubicBezTo>
                  <a:cubicBezTo>
                    <a:pt x="19279" y="926"/>
                    <a:pt x="18348" y="0"/>
                    <a:pt x="17199" y="0"/>
                  </a:cubicBezTo>
                  <a:close/>
                  <a:moveTo>
                    <a:pt x="0" y="16671"/>
                  </a:moveTo>
                  <a:cubicBezTo>
                    <a:pt x="7199" y="21600"/>
                    <a:pt x="14401" y="21600"/>
                    <a:pt x="21600" y="1667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</p:grpSp>
      <p:grpSp>
        <p:nvGrpSpPr>
          <p:cNvPr id="979" name="Group"/>
          <p:cNvGrpSpPr/>
          <p:nvPr/>
        </p:nvGrpSpPr>
        <p:grpSpPr>
          <a:xfrm>
            <a:off x="11246303" y="5624605"/>
            <a:ext cx="1733974" cy="1408854"/>
            <a:chOff x="0" y="0"/>
            <a:chExt cx="1733973" cy="1408853"/>
          </a:xfrm>
        </p:grpSpPr>
        <p:sp>
          <p:nvSpPr>
            <p:cNvPr id="973" name="Rectangle"/>
            <p:cNvSpPr/>
            <p:nvPr/>
          </p:nvSpPr>
          <p:spPr>
            <a:xfrm>
              <a:off x="0" y="0"/>
              <a:ext cx="1733974" cy="14088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grpSp>
          <p:nvGrpSpPr>
            <p:cNvPr id="978" name="Group"/>
            <p:cNvGrpSpPr/>
            <p:nvPr/>
          </p:nvGrpSpPr>
          <p:grpSpPr>
            <a:xfrm>
              <a:off x="1300480" y="758613"/>
              <a:ext cx="325121" cy="433494"/>
              <a:chOff x="0" y="0"/>
              <a:chExt cx="325120" cy="433493"/>
            </a:xfrm>
          </p:grpSpPr>
          <p:sp>
            <p:nvSpPr>
              <p:cNvPr id="974" name="Shape"/>
              <p:cNvSpPr/>
              <p:nvPr/>
            </p:nvSpPr>
            <p:spPr>
              <a:xfrm>
                <a:off x="0" y="0"/>
                <a:ext cx="325121" cy="433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975" name="Oval"/>
              <p:cNvSpPr/>
              <p:nvPr/>
            </p:nvSpPr>
            <p:spPr>
              <a:xfrm>
                <a:off x="93547" y="129345"/>
                <a:ext cx="33867" cy="45157"/>
              </a:xfrm>
              <a:prstGeom prst="ellipse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976" name="Oval"/>
              <p:cNvSpPr/>
              <p:nvPr/>
            </p:nvSpPr>
            <p:spPr>
              <a:xfrm>
                <a:off x="197706" y="129345"/>
                <a:ext cx="33867" cy="45157"/>
              </a:xfrm>
              <a:prstGeom prst="ellipse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977" name="Shape"/>
              <p:cNvSpPr/>
              <p:nvPr/>
            </p:nvSpPr>
            <p:spPr>
              <a:xfrm>
                <a:off x="74657" y="129345"/>
                <a:ext cx="175806" cy="222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68" extrusionOk="0">
                    <a:moveTo>
                      <a:pt x="4401" y="0"/>
                    </a:moveTo>
                    <a:cubicBezTo>
                      <a:pt x="3252" y="0"/>
                      <a:pt x="2321" y="926"/>
                      <a:pt x="2321" y="2069"/>
                    </a:cubicBezTo>
                    <a:cubicBezTo>
                      <a:pt x="2321" y="3212"/>
                      <a:pt x="3252" y="4138"/>
                      <a:pt x="4401" y="4138"/>
                    </a:cubicBezTo>
                    <a:cubicBezTo>
                      <a:pt x="5550" y="4138"/>
                      <a:pt x="6482" y="3212"/>
                      <a:pt x="6482" y="2069"/>
                    </a:cubicBezTo>
                    <a:cubicBezTo>
                      <a:pt x="6482" y="926"/>
                      <a:pt x="5550" y="0"/>
                      <a:pt x="4401" y="0"/>
                    </a:cubicBezTo>
                    <a:close/>
                    <a:moveTo>
                      <a:pt x="17199" y="0"/>
                    </a:moveTo>
                    <a:cubicBezTo>
                      <a:pt x="16050" y="0"/>
                      <a:pt x="15118" y="926"/>
                      <a:pt x="15118" y="2069"/>
                    </a:cubicBezTo>
                    <a:cubicBezTo>
                      <a:pt x="15118" y="3212"/>
                      <a:pt x="16050" y="4138"/>
                      <a:pt x="17199" y="4138"/>
                    </a:cubicBezTo>
                    <a:cubicBezTo>
                      <a:pt x="18348" y="4138"/>
                      <a:pt x="19279" y="3212"/>
                      <a:pt x="19279" y="2069"/>
                    </a:cubicBezTo>
                    <a:cubicBezTo>
                      <a:pt x="19279" y="926"/>
                      <a:pt x="18348" y="0"/>
                      <a:pt x="17199" y="0"/>
                    </a:cubicBezTo>
                    <a:close/>
                    <a:moveTo>
                      <a:pt x="0" y="16671"/>
                    </a:moveTo>
                    <a:cubicBezTo>
                      <a:pt x="7199" y="21600"/>
                      <a:pt x="14401" y="21600"/>
                      <a:pt x="21600" y="1667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</p:grpSp>
      </p:grpSp>
      <p:grpSp>
        <p:nvGrpSpPr>
          <p:cNvPr id="983" name="Group"/>
          <p:cNvGrpSpPr/>
          <p:nvPr/>
        </p:nvGrpSpPr>
        <p:grpSpPr>
          <a:xfrm>
            <a:off x="4418784" y="4432498"/>
            <a:ext cx="8669867" cy="2817708"/>
            <a:chOff x="0" y="0"/>
            <a:chExt cx="8669866" cy="2817706"/>
          </a:xfrm>
        </p:grpSpPr>
        <p:sp>
          <p:nvSpPr>
            <p:cNvPr id="980" name="Rectangle"/>
            <p:cNvSpPr/>
            <p:nvPr/>
          </p:nvSpPr>
          <p:spPr>
            <a:xfrm>
              <a:off x="8236373" y="0"/>
              <a:ext cx="433494" cy="28177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81" name="Rectangle"/>
            <p:cNvSpPr/>
            <p:nvPr/>
          </p:nvSpPr>
          <p:spPr>
            <a:xfrm>
              <a:off x="433493" y="0"/>
              <a:ext cx="7802881" cy="281770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82" name="Rectangle"/>
            <p:cNvSpPr/>
            <p:nvPr/>
          </p:nvSpPr>
          <p:spPr>
            <a:xfrm>
              <a:off x="0" y="0"/>
              <a:ext cx="433494" cy="28177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" grpId="0" animBg="1" advAuto="0"/>
      <p:bldP spid="964" grpId="0" animBg="1" advAuto="0"/>
      <p:bldP spid="965" grpId="0" animBg="1" advAuto="0"/>
      <p:bldP spid="966" grpId="0" animBg="1" advAuto="0"/>
      <p:bldP spid="967" grpId="0" animBg="1" advAuto="0"/>
      <p:bldP spid="979" grpId="0" animBg="1" advAuto="0"/>
      <p:bldP spid="983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roblem:  Drif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 Drift</a:t>
            </a:r>
          </a:p>
        </p:txBody>
      </p:sp>
      <p:sp>
        <p:nvSpPr>
          <p:cNvPr id="985" name="Solu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Solution</a:t>
            </a:r>
          </a:p>
          <a:p>
            <a:pPr lvl="1"/>
            <a:r>
              <a:rPr lang="en-US"/>
              <a:t>add another copy of first image at the end</a:t>
            </a:r>
          </a:p>
          <a:p>
            <a:pPr lvl="1"/>
            <a:r>
              <a:rPr lang="en-US"/>
              <a:t>this gives a constraint:  yn = y1</a:t>
            </a:r>
          </a:p>
          <a:p>
            <a:pPr lvl="1"/>
            <a:r>
              <a:rPr lang="en-US"/>
              <a:t>there are a bunch of ways to solve this problem</a:t>
            </a:r>
          </a:p>
          <a:p>
            <a:pPr lvl="2"/>
            <a:r>
              <a:rPr lang="en-US"/>
              <a:t>add displacement of (y1 – yn)/(n -1) to each image after the first</a:t>
            </a:r>
          </a:p>
          <a:p>
            <a:pPr lvl="2"/>
            <a:r>
              <a:rPr lang="en-US"/>
              <a:t>compute a global warp:  y’ = y + ax</a:t>
            </a:r>
          </a:p>
          <a:p>
            <a:pPr lvl="2"/>
            <a:r>
              <a:rPr lang="en-US"/>
              <a:t>run a big optimization problem, incorporating this constraint</a:t>
            </a:r>
          </a:p>
          <a:p>
            <a:pPr lvl="3"/>
            <a:r>
              <a:rPr lang="en-US"/>
              <a:t>best solution, but more complicated</a:t>
            </a:r>
          </a:p>
          <a:p>
            <a:pPr lvl="3"/>
            <a:r>
              <a:rPr lang="en-US"/>
              <a:t>known as “bundle adjustment”</a:t>
            </a:r>
          </a:p>
        </p:txBody>
      </p:sp>
      <p:sp>
        <p:nvSpPr>
          <p:cNvPr id="987" name="Rectangle"/>
          <p:cNvSpPr/>
          <p:nvPr/>
        </p:nvSpPr>
        <p:spPr>
          <a:xfrm>
            <a:off x="3468211" y="2167466"/>
            <a:ext cx="1733975" cy="1408854"/>
          </a:xfrm>
          <a:prstGeom prst="rect">
            <a:avLst/>
          </a:prstGeom>
          <a:solidFill>
            <a:srgbClr val="FFFFFF"/>
          </a:solidFill>
          <a:ln w="38100">
            <a:solidFill>
              <a:srgbClr val="B2B2B2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88" name="Rectangle"/>
          <p:cNvSpPr/>
          <p:nvPr/>
        </p:nvSpPr>
        <p:spPr>
          <a:xfrm>
            <a:off x="4551944" y="2492586"/>
            <a:ext cx="1733974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89" name="Rectangle"/>
          <p:cNvSpPr/>
          <p:nvPr/>
        </p:nvSpPr>
        <p:spPr>
          <a:xfrm>
            <a:off x="5527304" y="2275840"/>
            <a:ext cx="1733974" cy="14088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90" name="Rectangle"/>
          <p:cNvSpPr/>
          <p:nvPr/>
        </p:nvSpPr>
        <p:spPr>
          <a:xfrm>
            <a:off x="6936158" y="2600960"/>
            <a:ext cx="1733975" cy="14088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91" name="Rectangle"/>
          <p:cNvSpPr/>
          <p:nvPr/>
        </p:nvSpPr>
        <p:spPr>
          <a:xfrm>
            <a:off x="7911518" y="2926080"/>
            <a:ext cx="1733975" cy="14088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992" name="Rectangle"/>
          <p:cNvSpPr/>
          <p:nvPr/>
        </p:nvSpPr>
        <p:spPr>
          <a:xfrm>
            <a:off x="9211998" y="2817707"/>
            <a:ext cx="1733975" cy="14088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grpSp>
        <p:nvGrpSpPr>
          <p:cNvPr id="997" name="Group"/>
          <p:cNvGrpSpPr/>
          <p:nvPr/>
        </p:nvGrpSpPr>
        <p:grpSpPr>
          <a:xfrm>
            <a:off x="3576585" y="2817707"/>
            <a:ext cx="325121" cy="433495"/>
            <a:chOff x="0" y="0"/>
            <a:chExt cx="325120" cy="433493"/>
          </a:xfrm>
        </p:grpSpPr>
        <p:sp>
          <p:nvSpPr>
            <p:cNvPr id="993" name="Shape"/>
            <p:cNvSpPr/>
            <p:nvPr/>
          </p:nvSpPr>
          <p:spPr>
            <a:xfrm>
              <a:off x="0" y="0"/>
              <a:ext cx="325121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800" y="0"/>
                  </a:ln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94" name="Oval"/>
            <p:cNvSpPr/>
            <p:nvPr/>
          </p:nvSpPr>
          <p:spPr>
            <a:xfrm>
              <a:off x="93547" y="129345"/>
              <a:ext cx="33867" cy="45157"/>
            </a:xfrm>
            <a:prstGeom prst="ellipse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95" name="Oval"/>
            <p:cNvSpPr/>
            <p:nvPr/>
          </p:nvSpPr>
          <p:spPr>
            <a:xfrm>
              <a:off x="197706" y="129345"/>
              <a:ext cx="33867" cy="45157"/>
            </a:xfrm>
            <a:prstGeom prst="ellipse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sp>
          <p:nvSpPr>
            <p:cNvPr id="996" name="Shape"/>
            <p:cNvSpPr/>
            <p:nvPr/>
          </p:nvSpPr>
          <p:spPr>
            <a:xfrm>
              <a:off x="74657" y="129345"/>
              <a:ext cx="175806" cy="22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8" extrusionOk="0">
                  <a:moveTo>
                    <a:pt x="4401" y="0"/>
                  </a:moveTo>
                  <a:cubicBezTo>
                    <a:pt x="3252" y="0"/>
                    <a:pt x="2321" y="926"/>
                    <a:pt x="2321" y="2069"/>
                  </a:cubicBezTo>
                  <a:cubicBezTo>
                    <a:pt x="2321" y="3212"/>
                    <a:pt x="3252" y="4138"/>
                    <a:pt x="4401" y="4138"/>
                  </a:cubicBezTo>
                  <a:cubicBezTo>
                    <a:pt x="5550" y="4138"/>
                    <a:pt x="6482" y="3212"/>
                    <a:pt x="6482" y="2069"/>
                  </a:cubicBezTo>
                  <a:cubicBezTo>
                    <a:pt x="6482" y="926"/>
                    <a:pt x="5550" y="0"/>
                    <a:pt x="4401" y="0"/>
                  </a:cubicBezTo>
                  <a:close/>
                  <a:moveTo>
                    <a:pt x="17199" y="0"/>
                  </a:moveTo>
                  <a:cubicBezTo>
                    <a:pt x="16050" y="0"/>
                    <a:pt x="15118" y="926"/>
                    <a:pt x="15118" y="2069"/>
                  </a:cubicBezTo>
                  <a:cubicBezTo>
                    <a:pt x="15118" y="3212"/>
                    <a:pt x="16050" y="4138"/>
                    <a:pt x="17199" y="4138"/>
                  </a:cubicBezTo>
                  <a:cubicBezTo>
                    <a:pt x="18348" y="4138"/>
                    <a:pt x="19279" y="3212"/>
                    <a:pt x="19279" y="2069"/>
                  </a:cubicBezTo>
                  <a:cubicBezTo>
                    <a:pt x="19279" y="926"/>
                    <a:pt x="18348" y="0"/>
                    <a:pt x="17199" y="0"/>
                  </a:cubicBezTo>
                  <a:close/>
                  <a:moveTo>
                    <a:pt x="0" y="16671"/>
                  </a:moveTo>
                  <a:cubicBezTo>
                    <a:pt x="7199" y="21600"/>
                    <a:pt x="14401" y="21600"/>
                    <a:pt x="21600" y="1667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</p:grpSp>
      <p:grpSp>
        <p:nvGrpSpPr>
          <p:cNvPr id="1004" name="Group"/>
          <p:cNvGrpSpPr/>
          <p:nvPr/>
        </p:nvGrpSpPr>
        <p:grpSpPr>
          <a:xfrm>
            <a:off x="10078984" y="3251200"/>
            <a:ext cx="1733974" cy="1408854"/>
            <a:chOff x="0" y="0"/>
            <a:chExt cx="1733973" cy="1408853"/>
          </a:xfrm>
        </p:grpSpPr>
        <p:sp>
          <p:nvSpPr>
            <p:cNvPr id="998" name="Rectangle"/>
            <p:cNvSpPr/>
            <p:nvPr/>
          </p:nvSpPr>
          <p:spPr>
            <a:xfrm>
              <a:off x="0" y="0"/>
              <a:ext cx="1733974" cy="14088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400"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400"/>
            </a:p>
          </p:txBody>
        </p:sp>
        <p:grpSp>
          <p:nvGrpSpPr>
            <p:cNvPr id="1003" name="Group"/>
            <p:cNvGrpSpPr/>
            <p:nvPr/>
          </p:nvGrpSpPr>
          <p:grpSpPr>
            <a:xfrm>
              <a:off x="1300480" y="758613"/>
              <a:ext cx="325121" cy="433494"/>
              <a:chOff x="0" y="0"/>
              <a:chExt cx="325120" cy="433493"/>
            </a:xfrm>
          </p:grpSpPr>
          <p:sp>
            <p:nvSpPr>
              <p:cNvPr id="999" name="Shape"/>
              <p:cNvSpPr/>
              <p:nvPr/>
            </p:nvSpPr>
            <p:spPr>
              <a:xfrm>
                <a:off x="0" y="0"/>
                <a:ext cx="325121" cy="433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93547" y="129345"/>
                <a:ext cx="33867" cy="45157"/>
              </a:xfrm>
              <a:prstGeom prst="ellipse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97706" y="129345"/>
                <a:ext cx="33867" cy="45157"/>
              </a:xfrm>
              <a:prstGeom prst="ellipse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1002" name="Shape"/>
              <p:cNvSpPr/>
              <p:nvPr/>
            </p:nvSpPr>
            <p:spPr>
              <a:xfrm>
                <a:off x="74657" y="129345"/>
                <a:ext cx="175806" cy="222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68" extrusionOk="0">
                    <a:moveTo>
                      <a:pt x="4401" y="0"/>
                    </a:moveTo>
                    <a:cubicBezTo>
                      <a:pt x="3252" y="0"/>
                      <a:pt x="2321" y="926"/>
                      <a:pt x="2321" y="2069"/>
                    </a:cubicBezTo>
                    <a:cubicBezTo>
                      <a:pt x="2321" y="3212"/>
                      <a:pt x="3252" y="4138"/>
                      <a:pt x="4401" y="4138"/>
                    </a:cubicBezTo>
                    <a:cubicBezTo>
                      <a:pt x="5550" y="4138"/>
                      <a:pt x="6482" y="3212"/>
                      <a:pt x="6482" y="2069"/>
                    </a:cubicBezTo>
                    <a:cubicBezTo>
                      <a:pt x="6482" y="926"/>
                      <a:pt x="5550" y="0"/>
                      <a:pt x="4401" y="0"/>
                    </a:cubicBezTo>
                    <a:close/>
                    <a:moveTo>
                      <a:pt x="17199" y="0"/>
                    </a:moveTo>
                    <a:cubicBezTo>
                      <a:pt x="16050" y="0"/>
                      <a:pt x="15118" y="926"/>
                      <a:pt x="15118" y="2069"/>
                    </a:cubicBezTo>
                    <a:cubicBezTo>
                      <a:pt x="15118" y="3212"/>
                      <a:pt x="16050" y="4138"/>
                      <a:pt x="17199" y="4138"/>
                    </a:cubicBezTo>
                    <a:cubicBezTo>
                      <a:pt x="18348" y="4138"/>
                      <a:pt x="19279" y="3212"/>
                      <a:pt x="19279" y="2069"/>
                    </a:cubicBezTo>
                    <a:cubicBezTo>
                      <a:pt x="19279" y="926"/>
                      <a:pt x="18348" y="0"/>
                      <a:pt x="17199" y="0"/>
                    </a:cubicBezTo>
                    <a:close/>
                    <a:moveTo>
                      <a:pt x="0" y="16671"/>
                    </a:moveTo>
                    <a:cubicBezTo>
                      <a:pt x="7199" y="21600"/>
                      <a:pt x="14401" y="21600"/>
                      <a:pt x="21600" y="1667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</p:grpSp>
      </p:grpSp>
      <p:sp>
        <p:nvSpPr>
          <p:cNvPr id="1005" name="Line"/>
          <p:cNvSpPr/>
          <p:nvPr/>
        </p:nvSpPr>
        <p:spPr>
          <a:xfrm flipV="1">
            <a:off x="12138078" y="2167466"/>
            <a:ext cx="1" cy="1083734"/>
          </a:xfrm>
          <a:prstGeom prst="line">
            <a:avLst/>
          </a:prstGeom>
          <a:ln w="38100">
            <a:solidFill>
              <a:srgbClr val="B2B2B2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006" name="(x1,y1)"/>
          <p:cNvSpPr txBox="1"/>
          <p:nvPr/>
        </p:nvSpPr>
        <p:spPr>
          <a:xfrm>
            <a:off x="2492850" y="2036515"/>
            <a:ext cx="1192108" cy="46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9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200">
                <a:latin typeface="Arial"/>
                <a:ea typeface="Arial"/>
                <a:cs typeface="Arial"/>
                <a:sym typeface="Arial"/>
              </a:rPr>
              <a:t>(x</a:t>
            </a:r>
            <a:r>
              <a:rPr sz="2200" baseline="-19818"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2200">
                <a:latin typeface="Arial"/>
                <a:ea typeface="Arial"/>
                <a:cs typeface="Arial"/>
                <a:sym typeface="Arial"/>
              </a:rPr>
              <a:t>,y</a:t>
            </a:r>
            <a:r>
              <a:rPr sz="2200" baseline="-19818"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2200"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pSp>
        <p:nvGrpSpPr>
          <p:cNvPr id="1011" name="Group"/>
          <p:cNvGrpSpPr/>
          <p:nvPr/>
        </p:nvGrpSpPr>
        <p:grpSpPr>
          <a:xfrm>
            <a:off x="10295732" y="3228622"/>
            <a:ext cx="3251203" cy="2009676"/>
            <a:chOff x="0" y="0"/>
            <a:chExt cx="3251202" cy="2009674"/>
          </a:xfrm>
        </p:grpSpPr>
        <p:grpSp>
          <p:nvGrpSpPr>
            <p:cNvPr id="1009" name="Group"/>
            <p:cNvGrpSpPr/>
            <p:nvPr/>
          </p:nvGrpSpPr>
          <p:grpSpPr>
            <a:xfrm>
              <a:off x="758613" y="130951"/>
              <a:ext cx="2492589" cy="1878723"/>
              <a:chOff x="0" y="0"/>
              <a:chExt cx="2492587" cy="1878722"/>
            </a:xfrm>
          </p:grpSpPr>
          <p:sp>
            <p:nvSpPr>
              <p:cNvPr id="1007" name="Rectangle"/>
              <p:cNvSpPr/>
              <p:nvPr/>
            </p:nvSpPr>
            <p:spPr>
              <a:xfrm>
                <a:off x="216746" y="0"/>
                <a:ext cx="1733975" cy="1408854"/>
              </a:xfrm>
              <a:prstGeom prst="rect">
                <a:avLst/>
              </a:prstGeom>
              <a:noFill/>
              <a:ln w="38100" cap="flat">
                <a:solidFill>
                  <a:srgbClr val="B2B2B2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914400">
                  <a:defRPr sz="3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400"/>
              </a:p>
            </p:txBody>
          </p:sp>
          <p:sp>
            <p:nvSpPr>
              <p:cNvPr id="1008" name="copy of first image"/>
              <p:cNvSpPr txBox="1"/>
              <p:nvPr/>
            </p:nvSpPr>
            <p:spPr>
              <a:xfrm>
                <a:off x="0" y="1408853"/>
                <a:ext cx="2492587" cy="469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>
                <a:lvl1pPr marL="342900" indent="-342900" algn="l" defTabSz="914400">
                  <a:spcBef>
                    <a:spcPts val="300"/>
                  </a:spcBef>
                  <a:defRPr sz="2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copy of first image</a:t>
                </a:r>
              </a:p>
            </p:txBody>
          </p:sp>
        </p:grpSp>
        <p:sp>
          <p:nvSpPr>
            <p:cNvPr id="1010" name="(xn,yn)"/>
            <p:cNvSpPr txBox="1"/>
            <p:nvPr/>
          </p:nvSpPr>
          <p:spPr>
            <a:xfrm>
              <a:off x="0" y="0"/>
              <a:ext cx="1192107" cy="4698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914400">
                <a:spcBef>
                  <a:spcPts val="900"/>
                </a:spcBef>
                <a:defRPr sz="3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200">
                  <a:latin typeface="Arial"/>
                  <a:ea typeface="Arial"/>
                  <a:cs typeface="Arial"/>
                  <a:sym typeface="Arial"/>
                </a:rPr>
                <a:t>(x</a:t>
              </a:r>
              <a:r>
                <a:rPr sz="2200" baseline="-19818"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sz="2200">
                  <a:latin typeface="Arial"/>
                  <a:ea typeface="Arial"/>
                  <a:cs typeface="Arial"/>
                  <a:sym typeface="Arial"/>
                </a:rPr>
                <a:t>,y</a:t>
              </a:r>
              <a:r>
                <a:rPr sz="2200" baseline="-19818"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sz="2200"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" grpId="0" build="p" bldLvl="5" animBg="1" advAuto="0"/>
      <p:bldP spid="1005" grpId="0" animBg="1" advAuto="0"/>
      <p:bldP spid="1011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0124F3E2-82AD-6445-850B-B30C4103D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/>
              <a:t>End-to-end alignment and crop</a:t>
            </a:r>
          </a:p>
        </p:txBody>
      </p:sp>
      <p:pic>
        <p:nvPicPr>
          <p:cNvPr id="99331" name="Picture 4">
            <a:extLst>
              <a:ext uri="{FF2B5EF4-FFF2-40B4-BE49-F238E27FC236}">
                <a16:creationId xmlns:a16="http://schemas.microsoft.com/office/drawing/2014/main" id="{9E3BA3DB-2831-004F-8EDD-2203D74D31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32" y="1907824"/>
            <a:ext cx="12964160" cy="271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5">
            <a:extLst>
              <a:ext uri="{FF2B5EF4-FFF2-40B4-BE49-F238E27FC236}">
                <a16:creationId xmlns:a16="http://schemas.microsoft.com/office/drawing/2014/main" id="{E5727221-686D-C647-A355-ECE76FE21AC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18" y="5901832"/>
            <a:ext cx="12083627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17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418994D-1C74-4649-86A2-6CF4FFAC5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551" dirty="0"/>
              <a:t>2D Translation + 2D Rotation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74C8E2C9-8E71-ED46-93B4-7E74F9946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5429" y="3160889"/>
            <a:ext cx="4052712" cy="11379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B6476D08-7CB9-BF43-9624-36F9545C6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949" y="4474916"/>
            <a:ext cx="4879058" cy="65249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01A831D6-AC4A-2C44-A0D7-A6AA937F8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7438" y="6091491"/>
            <a:ext cx="4791005" cy="2483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F1C94948-2C65-C348-9078-C89E9C5DA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4772" y="4086578"/>
            <a:ext cx="4612641" cy="298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3" name="Line 11">
            <a:extLst>
              <a:ext uri="{FF2B5EF4-FFF2-40B4-BE49-F238E27FC236}">
                <a16:creationId xmlns:a16="http://schemas.microsoft.com/office/drawing/2014/main" id="{78A23041-FEF5-D14C-BEF6-8599CFA80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7439" y="6247272"/>
            <a:ext cx="3174434" cy="100104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05" name="Oval 13">
            <a:extLst>
              <a:ext uri="{FF2B5EF4-FFF2-40B4-BE49-F238E27FC236}">
                <a16:creationId xmlns:a16="http://schemas.microsoft.com/office/drawing/2014/main" id="{6D791D5F-F71B-8240-8AC4-ADE249D8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438" y="4246881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9" name="Line 15">
            <a:extLst>
              <a:ext uri="{FF2B5EF4-FFF2-40B4-BE49-F238E27FC236}">
                <a16:creationId xmlns:a16="http://schemas.microsoft.com/office/drawing/2014/main" id="{5D0720BF-39F3-0541-AFFF-80BE8B2041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5138" y="5058834"/>
            <a:ext cx="153076" cy="2275275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973"/>
          </a:p>
        </p:txBody>
      </p:sp>
      <p:sp>
        <p:nvSpPr>
          <p:cNvPr id="33821" name="Text Box 17">
            <a:extLst>
              <a:ext uri="{FF2B5EF4-FFF2-40B4-BE49-F238E27FC236}">
                <a16:creationId xmlns:a16="http://schemas.microsoft.com/office/drawing/2014/main" id="{BB5D81FA-B060-634D-826E-0410EB2F6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573" y="7369102"/>
            <a:ext cx="1280160" cy="88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real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camera</a:t>
            </a:r>
          </a:p>
        </p:txBody>
      </p:sp>
      <p:sp>
        <p:nvSpPr>
          <p:cNvPr id="33817" name="Line 20">
            <a:extLst>
              <a:ext uri="{FF2B5EF4-FFF2-40B4-BE49-F238E27FC236}">
                <a16:creationId xmlns:a16="http://schemas.microsoft.com/office/drawing/2014/main" id="{B4F611E6-3B20-7049-99AD-710AE0016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5251" y="2883183"/>
            <a:ext cx="1083733" cy="455168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973"/>
          </a:p>
        </p:txBody>
      </p:sp>
      <p:sp>
        <p:nvSpPr>
          <p:cNvPr id="33811" name="Oval 24">
            <a:extLst>
              <a:ext uri="{FF2B5EF4-FFF2-40B4-BE49-F238E27FC236}">
                <a16:creationId xmlns:a16="http://schemas.microsoft.com/office/drawing/2014/main" id="{5D3E770A-1928-0441-9846-6A83A5BC3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3302" y="5979724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2" name="Oval 25">
            <a:extLst>
              <a:ext uri="{FF2B5EF4-FFF2-40B4-BE49-F238E27FC236}">
                <a16:creationId xmlns:a16="http://schemas.microsoft.com/office/drawing/2014/main" id="{02E557F7-D404-3D45-AF6A-0D34BE0A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467" y="658850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3" name="Oval 26">
            <a:extLst>
              <a:ext uri="{FF2B5EF4-FFF2-40B4-BE49-F238E27FC236}">
                <a16:creationId xmlns:a16="http://schemas.microsoft.com/office/drawing/2014/main" id="{F06DF197-1542-8B42-949A-7CDBF8B0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687" y="3565038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4" name="Oval 27">
            <a:extLst>
              <a:ext uri="{FF2B5EF4-FFF2-40B4-BE49-F238E27FC236}">
                <a16:creationId xmlns:a16="http://schemas.microsoft.com/office/drawing/2014/main" id="{2DBA8E32-0819-D045-9B9B-F2C220D36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509" y="4152061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15" name="Oval 28">
            <a:extLst>
              <a:ext uri="{FF2B5EF4-FFF2-40B4-BE49-F238E27FC236}">
                <a16:creationId xmlns:a16="http://schemas.microsoft.com/office/drawing/2014/main" id="{BC413EF6-A265-024A-BB1D-5658385E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7135" y="4664577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22FF3125-4160-DA48-8D0B-6C4F590D5C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7439" y="5238053"/>
            <a:ext cx="4461200" cy="6366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3810" name="Oval 23">
            <a:extLst>
              <a:ext uri="{FF2B5EF4-FFF2-40B4-BE49-F238E27FC236}">
                <a16:creationId xmlns:a16="http://schemas.microsoft.com/office/drawing/2014/main" id="{2AC1F7A9-90D6-AB48-85DB-DFCB01AE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115" y="5539258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396066-2122-1D44-95ED-8AEC0323D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496" y="5399053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B3FF79-040A-6A46-9288-3ADBE3507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079" y="5995532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13B815-E215-6A46-902A-242AE9D88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8113" y="6829454"/>
            <a:ext cx="216747" cy="2167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Oval 13">
            <a:extLst>
              <a:ext uri="{FF2B5EF4-FFF2-40B4-BE49-F238E27FC236}">
                <a16:creationId xmlns:a16="http://schemas.microsoft.com/office/drawing/2014/main" id="{37F253CC-EF4A-1542-BEF9-134B987DE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670" y="5887160"/>
            <a:ext cx="325120" cy="32512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TW" altLang="en-US" sz="3413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91C93653-F453-D446-B09B-B17B53A9B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809" y="2077990"/>
            <a:ext cx="270458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real 1 &amp; synthetic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560" dirty="0">
                <a:latin typeface="Arial" panose="020B0604020202020204" pitchFamily="34" charset="0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40256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0" grpId="0" animBg="1"/>
      <p:bldP spid="33803" grpId="0" animBg="1"/>
      <p:bldP spid="30" grpId="0" animBg="1"/>
      <p:bldP spid="24" grpId="0" animBg="1"/>
      <p:bldP spid="25" grpId="0" animBg="1"/>
      <p:bldP spid="2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標題 1">
            <a:extLst>
              <a:ext uri="{FF2B5EF4-FFF2-40B4-BE49-F238E27FC236}">
                <a16:creationId xmlns:a16="http://schemas.microsoft.com/office/drawing/2014/main" id="{94C6EE14-1476-4646-98B6-1E7D114B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Rectangling panoramas</a:t>
            </a:r>
            <a:endParaRPr lang="zh-TW" altLang="en-US"/>
          </a:p>
        </p:txBody>
      </p:sp>
      <p:pic>
        <p:nvPicPr>
          <p:cNvPr id="101379" name="內容版面配置區 3">
            <a:extLst>
              <a:ext uri="{FF2B5EF4-FFF2-40B4-BE49-F238E27FC236}">
                <a16:creationId xmlns:a16="http://schemas.microsoft.com/office/drawing/2014/main" id="{2EEDE10C-3FBC-9F49-A59B-E0139F117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6105" y="1803966"/>
            <a:ext cx="12788053" cy="6305973"/>
          </a:xfrm>
        </p:spPr>
      </p:pic>
      <p:sp>
        <p:nvSpPr>
          <p:cNvPr id="101380" name="文字方塊 4">
            <a:extLst>
              <a:ext uri="{FF2B5EF4-FFF2-40B4-BE49-F238E27FC236}">
                <a16:creationId xmlns:a16="http://schemas.microsoft.com/office/drawing/2014/main" id="{F698867C-119F-414B-B315-C259B5CFB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212" y="8109938"/>
            <a:ext cx="1233030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rebuchet MS" panose="020B070302020209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3413">
                <a:latin typeface="Arial" panose="020B0604020202020204" pitchFamily="34" charset="0"/>
                <a:hlinkClick r:id="rId3" action="ppaction://hlinkfile"/>
              </a:rPr>
              <a:t>video</a:t>
            </a:r>
            <a:endParaRPr kumimoji="0" lang="zh-TW" altLang="en-US" sz="3413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16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Full-view (360° spherical) panoramas"/>
          <p:cNvSpPr txBox="1">
            <a:spLocks noGrp="1"/>
          </p:cNvSpPr>
          <p:nvPr>
            <p:ph type="ctrTitle"/>
          </p:nvPr>
        </p:nvSpPr>
        <p:spPr/>
        <p:txBody>
          <a:bodyPr/>
          <a:lstStyle>
            <a:lvl1pPr defTabSz="414781">
              <a:defRPr sz="5112"/>
            </a:lvl1pPr>
          </a:lstStyle>
          <a:p>
            <a:r>
              <a:rPr lang="en-US"/>
              <a:t>Full-view (360° spherical) panoramas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83C106-E1FB-6320-AB55-364263D33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6C896-51CA-F24F-9375-3621476C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83" y="5549483"/>
            <a:ext cx="9093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Image Stitching"/>
          <p:cNvSpPr txBox="1"/>
          <p:nvPr/>
        </p:nvSpPr>
        <p:spPr>
          <a:xfrm>
            <a:off x="6069171" y="8886614"/>
            <a:ext cx="5201921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Image Stitching</a:t>
            </a:r>
          </a:p>
        </p:txBody>
      </p:sp>
      <p:sp>
        <p:nvSpPr>
          <p:cNvPr id="1019" name="Full-view Panora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Full-view Panorama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BAAFD5-A217-7849-BB36-39336E77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0" name="+"/>
          <p:cNvSpPr txBox="1"/>
          <p:nvPr/>
        </p:nvSpPr>
        <p:spPr>
          <a:xfrm>
            <a:off x="4529366" y="3996267"/>
            <a:ext cx="405430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800" b="1">
                <a:solidFill>
                  <a:srgbClr val="000000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effectLst/>
              </a:defRPr>
            </a:pPr>
            <a:r>
              <a:t>+</a:t>
            </a:r>
          </a:p>
        </p:txBody>
      </p:sp>
      <p:sp>
        <p:nvSpPr>
          <p:cNvPr id="1021" name="+"/>
          <p:cNvSpPr txBox="1"/>
          <p:nvPr/>
        </p:nvSpPr>
        <p:spPr>
          <a:xfrm>
            <a:off x="7044531" y="3142827"/>
            <a:ext cx="405430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800" b="1">
                <a:solidFill>
                  <a:srgbClr val="000000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effectLst/>
              </a:defRPr>
            </a:pPr>
            <a:r>
              <a:t>+</a:t>
            </a:r>
          </a:p>
        </p:txBody>
      </p:sp>
      <p:sp>
        <p:nvSpPr>
          <p:cNvPr id="1022" name="+"/>
          <p:cNvSpPr txBox="1"/>
          <p:nvPr/>
        </p:nvSpPr>
        <p:spPr>
          <a:xfrm>
            <a:off x="12571571" y="4118187"/>
            <a:ext cx="405430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800" b="1">
                <a:solidFill>
                  <a:srgbClr val="000000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effectLst/>
              </a:defRPr>
            </a:pPr>
            <a:r>
              <a:t>+</a:t>
            </a:r>
          </a:p>
        </p:txBody>
      </p:sp>
      <p:sp>
        <p:nvSpPr>
          <p:cNvPr id="1023" name="+"/>
          <p:cNvSpPr txBox="1"/>
          <p:nvPr/>
        </p:nvSpPr>
        <p:spPr>
          <a:xfrm>
            <a:off x="9753864" y="3142827"/>
            <a:ext cx="405430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800" b="1">
                <a:solidFill>
                  <a:srgbClr val="000000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effectLst/>
              </a:defRPr>
            </a:pPr>
            <a:r>
              <a:t>+</a:t>
            </a:r>
          </a:p>
        </p:txBody>
      </p:sp>
      <p:sp>
        <p:nvSpPr>
          <p:cNvPr id="1030" name="Richard Szeliski"/>
          <p:cNvSpPr txBox="1"/>
          <p:nvPr/>
        </p:nvSpPr>
        <p:spPr>
          <a:xfrm>
            <a:off x="3143091" y="8886614"/>
            <a:ext cx="2709335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Richard Szeliski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422BD-167C-2243-820F-BEA64915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39" y="3576321"/>
            <a:ext cx="1447800" cy="184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0FBF0-0289-B245-B916-9A5CFFE9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774" y="3576321"/>
            <a:ext cx="1447800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C989-6A1A-D145-9F96-83FC2F901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914" y="2817706"/>
            <a:ext cx="1447800" cy="18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EF053-4F82-2244-9FE1-F501897B4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012" y="2557512"/>
            <a:ext cx="1447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59E45-C559-0949-A8A7-37F03239D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933" y="2817706"/>
            <a:ext cx="14478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4DD9B-E009-1F40-9777-7B062CE22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588" y="5423531"/>
            <a:ext cx="11087100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exture Mapp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Texture Mapped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A009B-76D2-274D-845A-44B9EAA7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8B7A4-E586-A844-87F1-3F64D31C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31" y="5906477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CFD1D-F9B1-4A41-9FC7-C048A2F9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31" y="5906477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1FCF-D7B2-834B-97FC-AD5A44809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31" y="5906477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CBD96-52A8-DD4D-A6D2-AD6D6EC7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331" y="5900508"/>
            <a:ext cx="325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39855-7692-4045-9078-943E495E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131" y="2690447"/>
            <a:ext cx="3251200" cy="325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lobal al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Global alignment</a:t>
            </a:r>
          </a:p>
        </p:txBody>
      </p:sp>
      <p:sp>
        <p:nvSpPr>
          <p:cNvPr id="1040" name="Register all pairwise overlapping imag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40871" indent="-440871"/>
            <a:r>
              <a:t>Register 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all</a:t>
            </a:r>
            <a:r>
              <a:t> pairwise overlapping images</a:t>
            </a:r>
          </a:p>
          <a:p>
            <a:pPr marL="440871" indent="-440871"/>
            <a:r>
              <a:t>Use a 3D rotation model (one R per image)</a:t>
            </a:r>
          </a:p>
          <a:p>
            <a:pPr marL="440871" indent="-440871"/>
            <a:r>
              <a:t>Use direct alignment (patch centers) or feature based</a:t>
            </a:r>
          </a:p>
          <a:p>
            <a:pPr marL="440871" indent="-440871"/>
            <a:r>
              <a:rPr b="1" i="1">
                <a:latin typeface="Arial"/>
                <a:ea typeface="Arial"/>
                <a:cs typeface="Arial"/>
                <a:sym typeface="Arial"/>
              </a:rPr>
              <a:t>Infer</a:t>
            </a:r>
            <a:r>
              <a:t> overlaps based on previous matches (incremental)</a:t>
            </a:r>
          </a:p>
          <a:p>
            <a:pPr marL="440871" indent="-440871"/>
            <a:r>
              <a:t>Optionally 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discover</a:t>
            </a:r>
            <a:r>
              <a:t> which images overlap other images using feature selection (RANSAC)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ognizing Panorama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Recognizing Panoramas</a:t>
            </a:r>
          </a:p>
        </p:txBody>
      </p:sp>
      <p:sp>
        <p:nvSpPr>
          <p:cNvPr id="1043" name="Matthew Brown &amp; David Lowe…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Matthew Brown &amp; David Lowe</a:t>
            </a:r>
          </a:p>
          <a:p>
            <a:r>
              <a:t>ICCV’2003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ognizing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Recognizing Panoramas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6109DB-3D5C-904F-8DCF-23C22AFD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43" name="Group"/>
          <p:cNvGrpSpPr/>
          <p:nvPr/>
        </p:nvGrpSpPr>
        <p:grpSpPr>
          <a:xfrm>
            <a:off x="3949118" y="5276426"/>
            <a:ext cx="8475699" cy="4298810"/>
            <a:chOff x="0" y="0"/>
            <a:chExt cx="8475698" cy="4298808"/>
          </a:xfrm>
        </p:grpSpPr>
        <p:pic>
          <p:nvPicPr>
            <p:cNvPr id="1039" name="rohr2Large.jpg" descr="rohr2Larg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0136" y="0"/>
              <a:ext cx="3988565" cy="2375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0" name="rohr1Large.jpg" descr="rohr1Large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3366391" cy="42894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rohr3Large.jpg" descr="rohr3Large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0136" y="2443992"/>
              <a:ext cx="2592567" cy="1854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2" name="rohr4Large.jpg" descr="rohr4Larg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2416" y="2443992"/>
              <a:ext cx="2343282" cy="1532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3061810" y="1950720"/>
            <a:ext cx="9970348" cy="2804161"/>
            <a:chOff x="0" y="0"/>
            <a:chExt cx="9970346" cy="2804159"/>
          </a:xfrm>
        </p:grpSpPr>
        <p:pic>
          <p:nvPicPr>
            <p:cNvPr id="1044" name="0.jpg" descr="0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6293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5" name="1.jpg" descr="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6" name="2.jpg" descr="2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2586" y="0"/>
              <a:ext cx="1246295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7" name="4.jpg" descr="4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85173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8" name="5.jpg" descr="5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31466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9" name="6.jpg" descr="6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75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0" name="7.jpg" descr="7.jp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4053" y="0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1" name="8.jpg" descr="8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2" name="9.jpg" descr="9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629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3" name="10.jpg" descr="10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9258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4" name="11.jpg" descr="11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3887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5" name="12.jpg" descr="12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85173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6" name="13.jpg" descr="13.jp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3146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7" name="14.jpg" descr="14.jp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7775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8" name="15.jpg" descr="15.jp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2405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9" name="19.jpg" descr="19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73887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20.jpg" descr="20.jp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85173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1" name="21.jpg" descr="21.jp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3146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2" name="22.jpg" descr="22.jp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47775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3" name="23.jpg" descr="23.jp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72405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4" name="3.jpg" descr="3.jp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73887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5" name="16.jpg" descr="16.jp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0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6" name="17.jpg" descr="17.jp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4629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7" name="18.jpg" descr="18.jp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49258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69" name="Shape"/>
          <p:cNvSpPr/>
          <p:nvPr/>
        </p:nvSpPr>
        <p:spPr>
          <a:xfrm>
            <a:off x="7550274" y="4445564"/>
            <a:ext cx="1052125" cy="1551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CC99"/>
          </a:solidFill>
          <a:ln w="12700">
            <a:solidFill>
              <a:srgbClr val="FFFFFF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sp>
        <p:nvSpPr>
          <p:cNvPr id="1070" name="[Brown &amp; Lowe, ICCV’03]"/>
          <p:cNvSpPr txBox="1"/>
          <p:nvPr/>
        </p:nvSpPr>
        <p:spPr>
          <a:xfrm>
            <a:off x="11738450" y="5378027"/>
            <a:ext cx="3097672" cy="99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spcBef>
                <a:spcPts val="12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[Brown &amp; Lowe, ICCV’03]</a:t>
            </a:r>
          </a:p>
        </p:txBody>
      </p:sp>
    </p:spTree>
    <p:extLst>
      <p:ext uri="{BB962C8B-B14F-4D97-AF65-F5344CB8AC3E}">
        <p14:creationId xmlns:p14="http://schemas.microsoft.com/office/powerpoint/2010/main" val="2378638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Finding the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the panoramas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F58F2-03C0-1643-97B5-ADF94547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98" name="Group"/>
          <p:cNvGrpSpPr/>
          <p:nvPr/>
        </p:nvGrpSpPr>
        <p:grpSpPr>
          <a:xfrm>
            <a:off x="3576584" y="1950720"/>
            <a:ext cx="9970348" cy="2804161"/>
            <a:chOff x="0" y="0"/>
            <a:chExt cx="9970346" cy="2804159"/>
          </a:xfrm>
        </p:grpSpPr>
        <p:pic>
          <p:nvPicPr>
            <p:cNvPr id="1074" name="0.jpg" descr="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293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5" name="1.jpg" descr="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6" name="2.jpg" descr="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2586" y="0"/>
              <a:ext cx="1246295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7" name="4.jpg" descr="4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5173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8" name="5.jpg" descr="5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1466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9" name="6.jpg" descr="6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775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0" name="7.jpg" descr="7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4053" y="0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1" name="8.jpg" descr="8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2" name="9.jpg" descr="9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629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3" name="10.jpg" descr="10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258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4" name="11.jpg" descr="11.jp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3887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5" name="12.jpg" descr="12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5173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6" name="13.jpg" descr="13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146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7" name="14.jpg" descr="14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775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8" name="15.jpg" descr="15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405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9" name="19.jpg" descr="19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3887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0" name="20.jpg" descr="20.jp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85173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1" name="21.jpg" descr="21.jp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146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2" name="22.jpg" descr="22.jp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7775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3" name="23.jpg" descr="23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72405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4" name="3.jpg" descr="3.jp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3887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5" name="16.jpg" descr="16.jp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6" name="17.jpg" descr="17.jp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4629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7" name="18.jpg" descr="18.jp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49258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99" name="Line"/>
          <p:cNvSpPr/>
          <p:nvPr/>
        </p:nvSpPr>
        <p:spPr>
          <a:xfrm>
            <a:off x="4335198" y="2167467"/>
            <a:ext cx="1079219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0" name="Line"/>
          <p:cNvSpPr/>
          <p:nvPr/>
        </p:nvSpPr>
        <p:spPr>
          <a:xfrm flipV="1">
            <a:off x="10620852" y="2384213"/>
            <a:ext cx="1079219" cy="10837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1" name="Line"/>
          <p:cNvSpPr/>
          <p:nvPr/>
        </p:nvSpPr>
        <p:spPr>
          <a:xfrm>
            <a:off x="12029704" y="2384214"/>
            <a:ext cx="107921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2" name="Line"/>
          <p:cNvSpPr/>
          <p:nvPr/>
        </p:nvSpPr>
        <p:spPr>
          <a:xfrm>
            <a:off x="5744051" y="2167467"/>
            <a:ext cx="107921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3" name="Line"/>
          <p:cNvSpPr/>
          <p:nvPr/>
        </p:nvSpPr>
        <p:spPr>
          <a:xfrm>
            <a:off x="4226825" y="3359574"/>
            <a:ext cx="1079219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4" name="Line"/>
          <p:cNvSpPr/>
          <p:nvPr/>
        </p:nvSpPr>
        <p:spPr>
          <a:xfrm>
            <a:off x="5744051" y="3359574"/>
            <a:ext cx="107921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5" name="Line"/>
          <p:cNvSpPr/>
          <p:nvPr/>
        </p:nvSpPr>
        <p:spPr>
          <a:xfrm>
            <a:off x="7044531" y="3359574"/>
            <a:ext cx="107921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6" name="Line"/>
          <p:cNvSpPr/>
          <p:nvPr/>
        </p:nvSpPr>
        <p:spPr>
          <a:xfrm>
            <a:off x="8345011" y="3359574"/>
            <a:ext cx="1079219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7" name="Line"/>
          <p:cNvSpPr/>
          <p:nvPr/>
        </p:nvSpPr>
        <p:spPr>
          <a:xfrm>
            <a:off x="9645491" y="3359574"/>
            <a:ext cx="1079219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8" name="Line"/>
          <p:cNvSpPr/>
          <p:nvPr/>
        </p:nvSpPr>
        <p:spPr>
          <a:xfrm>
            <a:off x="10187357" y="2275839"/>
            <a:ext cx="216748" cy="866988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09" name="Line"/>
          <p:cNvSpPr/>
          <p:nvPr/>
        </p:nvSpPr>
        <p:spPr>
          <a:xfrm flipH="1">
            <a:off x="10837598" y="2709334"/>
            <a:ext cx="433494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0" name="Line"/>
          <p:cNvSpPr/>
          <p:nvPr/>
        </p:nvSpPr>
        <p:spPr>
          <a:xfrm flipH="1" flipV="1">
            <a:off x="4551945" y="2492587"/>
            <a:ext cx="1842347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1" name="Line"/>
          <p:cNvSpPr/>
          <p:nvPr/>
        </p:nvSpPr>
        <p:spPr>
          <a:xfrm flipH="1">
            <a:off x="10295730" y="2059093"/>
            <a:ext cx="2600962" cy="10837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2" name="Line"/>
          <p:cNvSpPr/>
          <p:nvPr/>
        </p:nvSpPr>
        <p:spPr>
          <a:xfrm>
            <a:off x="4443570" y="3686500"/>
            <a:ext cx="184234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3" name="Line"/>
          <p:cNvSpPr/>
          <p:nvPr/>
        </p:nvSpPr>
        <p:spPr>
          <a:xfrm>
            <a:off x="6502664" y="3686500"/>
            <a:ext cx="184234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4" name="Line"/>
          <p:cNvSpPr/>
          <p:nvPr/>
        </p:nvSpPr>
        <p:spPr>
          <a:xfrm>
            <a:off x="8886877" y="3686500"/>
            <a:ext cx="1842348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5" name="Line"/>
          <p:cNvSpPr/>
          <p:nvPr/>
        </p:nvSpPr>
        <p:spPr>
          <a:xfrm flipV="1">
            <a:off x="7911517" y="2709333"/>
            <a:ext cx="3793068" cy="43349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6" name="Line"/>
          <p:cNvSpPr/>
          <p:nvPr/>
        </p:nvSpPr>
        <p:spPr>
          <a:xfrm flipV="1">
            <a:off x="9645490" y="2600959"/>
            <a:ext cx="866988" cy="866988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7" name="Line"/>
          <p:cNvSpPr/>
          <p:nvPr/>
        </p:nvSpPr>
        <p:spPr>
          <a:xfrm>
            <a:off x="4118451" y="4226560"/>
            <a:ext cx="1300481" cy="43349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8" name="Line"/>
          <p:cNvSpPr/>
          <p:nvPr/>
        </p:nvSpPr>
        <p:spPr>
          <a:xfrm>
            <a:off x="5418932" y="4119994"/>
            <a:ext cx="975361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19" name="Line"/>
          <p:cNvSpPr/>
          <p:nvPr/>
        </p:nvSpPr>
        <p:spPr>
          <a:xfrm>
            <a:off x="7911518" y="4334933"/>
            <a:ext cx="1625601" cy="10837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20" name="Line"/>
          <p:cNvSpPr/>
          <p:nvPr/>
        </p:nvSpPr>
        <p:spPr>
          <a:xfrm>
            <a:off x="8886878" y="4118187"/>
            <a:ext cx="1625601" cy="108375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21" name="Line"/>
          <p:cNvSpPr/>
          <p:nvPr/>
        </p:nvSpPr>
        <p:spPr>
          <a:xfrm flipV="1">
            <a:off x="10187358" y="4443306"/>
            <a:ext cx="1300481" cy="10837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737147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Finding the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the panoramas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A7D3B0-BB58-164F-B815-D13410D0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49" name="Group"/>
          <p:cNvGrpSpPr/>
          <p:nvPr/>
        </p:nvGrpSpPr>
        <p:grpSpPr>
          <a:xfrm>
            <a:off x="3576584" y="1950720"/>
            <a:ext cx="9970348" cy="2804161"/>
            <a:chOff x="0" y="0"/>
            <a:chExt cx="9970346" cy="2804159"/>
          </a:xfrm>
        </p:grpSpPr>
        <p:pic>
          <p:nvPicPr>
            <p:cNvPr id="1125" name="0.jpg" descr="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293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6" name="1.jpg" descr="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7" name="2.jpg" descr="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2586" y="0"/>
              <a:ext cx="1246295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8" name="4.jpg" descr="4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5173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9" name="5.jpg" descr="5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1466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0" name="6.jpg" descr="6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775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1" name="7.jpg" descr="7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4053" y="0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2" name="8.jpg" descr="8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3" name="9.jpg" descr="9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629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4" name="10.jpg" descr="10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258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5" name="11.jpg" descr="11.jp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3887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6" name="12.jpg" descr="12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5173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7" name="13.jpg" descr="13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146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8" name="14.jpg" descr="14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775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9" name="15.jpg" descr="15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405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0" name="19.jpg" descr="19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3887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1" name="20.jpg" descr="20.jp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85173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2" name="21.jpg" descr="21.jp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146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3" name="22.jpg" descr="22.jp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7775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4" name="23.jpg" descr="23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72405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5" name="3.jpg" descr="3.jp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3887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6" name="16.jpg" descr="16.jp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7" name="17.jpg" descr="17.jp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4629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8" name="18.jpg" descr="18.jp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49258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0" name="Shape"/>
          <p:cNvSpPr/>
          <p:nvPr/>
        </p:nvSpPr>
        <p:spPr>
          <a:xfrm>
            <a:off x="8065046" y="4445564"/>
            <a:ext cx="1052126" cy="1551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CC99"/>
          </a:solidFill>
          <a:ln w="12700">
            <a:solidFill>
              <a:srgbClr val="FFFFFF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pic>
        <p:nvPicPr>
          <p:cNvPr id="1151" name="0.jpg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625" y="856149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1.jpg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891" y="8453121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3" name="2.jpg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31" y="7802881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4" name="7.jpg" descr="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424" y="8128000"/>
            <a:ext cx="1246294" cy="934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8.jpg" descr="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5197" y="541866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9.jpg" descr="9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2184" y="574378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10.jpg" descr="10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7064" y="6610774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11.jpg" descr="1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291" y="5418667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12.jpg" descr="1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4291" y="6502400"/>
            <a:ext cx="1246295" cy="934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13.jpg" descr="13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8691" y="791125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1" name="19.jpg" descr="19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62718" y="856149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20.jpg" descr="20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21331" y="7911254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21.jpg" descr="21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37598" y="791125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22.jpg" descr="2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46451" y="8561494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16.jpg" descr="16.jp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70611" y="639402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17.jpg" descr="17.jp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45491" y="5418667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7" name="18.jpg" descr="18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6877" y="606890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8" name="6.jpg" descr="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197" y="7152641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5.jpg" descr="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797" y="7044267"/>
            <a:ext cx="1246294" cy="934721"/>
          </a:xfrm>
          <a:prstGeom prst="rect">
            <a:avLst/>
          </a:prstGeom>
          <a:ln w="12700">
            <a:miter lim="400000"/>
          </a:ln>
        </p:spPr>
      </p:pic>
      <p:sp>
        <p:nvSpPr>
          <p:cNvPr id="1170" name="Line"/>
          <p:cNvSpPr/>
          <p:nvPr/>
        </p:nvSpPr>
        <p:spPr>
          <a:xfrm flipH="1" flipV="1">
            <a:off x="6285917" y="7586134"/>
            <a:ext cx="216748" cy="871503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1" name="Line"/>
          <p:cNvSpPr/>
          <p:nvPr/>
        </p:nvSpPr>
        <p:spPr>
          <a:xfrm flipV="1">
            <a:off x="7046338" y="5852159"/>
            <a:ext cx="1" cy="1088250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2" name="Line"/>
          <p:cNvSpPr/>
          <p:nvPr/>
        </p:nvSpPr>
        <p:spPr>
          <a:xfrm flipH="1" flipV="1">
            <a:off x="4985437" y="5743787"/>
            <a:ext cx="866988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3" name="Line"/>
          <p:cNvSpPr/>
          <p:nvPr/>
        </p:nvSpPr>
        <p:spPr>
          <a:xfrm flipH="1" flipV="1">
            <a:off x="4768690" y="7802880"/>
            <a:ext cx="541868" cy="43349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4" name="Line"/>
          <p:cNvSpPr/>
          <p:nvPr/>
        </p:nvSpPr>
        <p:spPr>
          <a:xfrm flipV="1">
            <a:off x="8888684" y="8344747"/>
            <a:ext cx="1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5" name="Line"/>
          <p:cNvSpPr/>
          <p:nvPr/>
        </p:nvSpPr>
        <p:spPr>
          <a:xfrm flipH="1" flipV="1">
            <a:off x="5744050" y="6827520"/>
            <a:ext cx="541868" cy="43349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6" name="Line"/>
          <p:cNvSpPr/>
          <p:nvPr/>
        </p:nvSpPr>
        <p:spPr>
          <a:xfrm flipV="1">
            <a:off x="5095618" y="6827521"/>
            <a:ext cx="1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7" name="Line"/>
          <p:cNvSpPr/>
          <p:nvPr/>
        </p:nvSpPr>
        <p:spPr>
          <a:xfrm flipH="1">
            <a:off x="6069171" y="5960533"/>
            <a:ext cx="650241" cy="10837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8" name="Line"/>
          <p:cNvSpPr/>
          <p:nvPr/>
        </p:nvSpPr>
        <p:spPr>
          <a:xfrm flipV="1">
            <a:off x="5745858" y="7044268"/>
            <a:ext cx="1" cy="130048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79" name="Line"/>
          <p:cNvSpPr/>
          <p:nvPr/>
        </p:nvSpPr>
        <p:spPr>
          <a:xfrm flipV="1">
            <a:off x="12681751" y="8236374"/>
            <a:ext cx="1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0" name="Line"/>
          <p:cNvSpPr/>
          <p:nvPr/>
        </p:nvSpPr>
        <p:spPr>
          <a:xfrm flipH="1" flipV="1">
            <a:off x="9428744" y="6827520"/>
            <a:ext cx="1192108" cy="433494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1" name="Line"/>
          <p:cNvSpPr/>
          <p:nvPr/>
        </p:nvSpPr>
        <p:spPr>
          <a:xfrm flipV="1">
            <a:off x="9645490" y="5743787"/>
            <a:ext cx="541868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2" name="Line"/>
          <p:cNvSpPr/>
          <p:nvPr/>
        </p:nvSpPr>
        <p:spPr>
          <a:xfrm flipV="1">
            <a:off x="10622658" y="5960534"/>
            <a:ext cx="1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3" name="Line"/>
          <p:cNvSpPr/>
          <p:nvPr/>
        </p:nvSpPr>
        <p:spPr>
          <a:xfrm flipH="1">
            <a:off x="8995251" y="9213540"/>
            <a:ext cx="650241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4" name="Line"/>
          <p:cNvSpPr/>
          <p:nvPr/>
        </p:nvSpPr>
        <p:spPr>
          <a:xfrm flipH="1" flipV="1">
            <a:off x="9645491" y="8344747"/>
            <a:ext cx="108375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5" name="Line"/>
          <p:cNvSpPr/>
          <p:nvPr/>
        </p:nvSpPr>
        <p:spPr>
          <a:xfrm>
            <a:off x="11596211" y="8238181"/>
            <a:ext cx="758614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6" name="Line"/>
          <p:cNvSpPr/>
          <p:nvPr/>
        </p:nvSpPr>
        <p:spPr>
          <a:xfrm>
            <a:off x="11921331" y="9213540"/>
            <a:ext cx="758614" cy="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187" name="Line"/>
          <p:cNvSpPr/>
          <p:nvPr/>
        </p:nvSpPr>
        <p:spPr>
          <a:xfrm flipV="1">
            <a:off x="11598018" y="8453121"/>
            <a:ext cx="1" cy="650241"/>
          </a:xfrm>
          <a:prstGeom prst="line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016415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Finding the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the panoramas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9CA4D-4388-F948-901D-55EB2892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15" name="Group"/>
          <p:cNvGrpSpPr/>
          <p:nvPr/>
        </p:nvGrpSpPr>
        <p:grpSpPr>
          <a:xfrm>
            <a:off x="3576584" y="1950720"/>
            <a:ext cx="9970348" cy="2804161"/>
            <a:chOff x="0" y="0"/>
            <a:chExt cx="9970346" cy="2804159"/>
          </a:xfrm>
        </p:grpSpPr>
        <p:pic>
          <p:nvPicPr>
            <p:cNvPr id="1191" name="0.jpg" descr="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293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2" name="1.jpg" descr="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3" name="2.jpg" descr="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2586" y="0"/>
              <a:ext cx="1246295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4" name="4.jpg" descr="4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5173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5" name="5.jpg" descr="5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1466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6" name="6.jpg" descr="6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775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7" name="7.jpg" descr="7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4053" y="0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8" name="8.jpg" descr="8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9" name="9.jpg" descr="9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629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0" name="10.jpg" descr="10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258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1" name="11.jpg" descr="11.jp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3887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2" name="12.jpg" descr="12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5173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3" name="13.jpg" descr="13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146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4" name="14.jpg" descr="14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775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5" name="15.jpg" descr="15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405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6" name="19.jpg" descr="19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3887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7" name="20.jpg" descr="20.jp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85173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8" name="21.jpg" descr="21.jp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146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9" name="22.jpg" descr="22.jp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7775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0" name="23.jpg" descr="23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72405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1" name="3.jpg" descr="3.jp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3887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2" name="16.jpg" descr="16.jp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3" name="17.jpg" descr="17.jp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4629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4" name="18.jpg" descr="18.jp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49258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6" name="Shape"/>
          <p:cNvSpPr/>
          <p:nvPr/>
        </p:nvSpPr>
        <p:spPr>
          <a:xfrm>
            <a:off x="8065046" y="4445564"/>
            <a:ext cx="1052126" cy="1551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CC99"/>
          </a:solidFill>
          <a:ln w="12700">
            <a:solidFill>
              <a:srgbClr val="FFFFFF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  <p:pic>
        <p:nvPicPr>
          <p:cNvPr id="1217" name="0.jpg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625" y="856149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1.jpg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891" y="8453121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2.jpg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31" y="7802881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7.jpg" descr="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424" y="8128000"/>
            <a:ext cx="1246294" cy="934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8.jpg" descr="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5197" y="541866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9.jpg" descr="9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2184" y="574378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10.jpg" descr="10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7064" y="6610774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11.jpg" descr="1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291" y="5418667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12.jpg" descr="1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4291" y="6502400"/>
            <a:ext cx="1246295" cy="934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13.jpg" descr="13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8691" y="791125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19.jpg" descr="19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62718" y="856149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8" name="20.jpg" descr="20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21331" y="7911254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21.jpg" descr="21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37598" y="7911254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0" name="22.jpg" descr="2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46451" y="8561494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1" name="16.jpg" descr="16.jp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70611" y="639402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17.jpg" descr="17.jp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45491" y="5418667"/>
            <a:ext cx="1246295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18.jpg" descr="18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6877" y="6068907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6.jpg" descr="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197" y="7152641"/>
            <a:ext cx="1246294" cy="93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5" name="5.jpg" descr="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797" y="7044267"/>
            <a:ext cx="1246294" cy="9347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75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CD64-DFB3-8041-8AAB-54BF8122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relative “transformation”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43DE-401B-974A-9E72-25667373A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relative transformation</a:t>
            </a:r>
          </a:p>
          <a:p>
            <a:pPr lvl="1"/>
            <a:r>
              <a:rPr lang="en-US" dirty="0"/>
              <a:t>In image (2D) space?</a:t>
            </a:r>
          </a:p>
          <a:p>
            <a:pPr lvl="1"/>
            <a:r>
              <a:rPr lang="en-US" dirty="0"/>
              <a:t>In world (3D) space?</a:t>
            </a:r>
          </a:p>
          <a:p>
            <a:r>
              <a:rPr lang="en-US" dirty="0"/>
              <a:t>What kind of camera motion allowed between two pictures?</a:t>
            </a:r>
          </a:p>
          <a:p>
            <a:pPr lvl="1"/>
            <a:r>
              <a:rPr lang="en-US" dirty="0"/>
              <a:t>Motion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272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Finding the panora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the panoramas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EDAA2-A32B-AC43-B24E-3D032E18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43" name="Group"/>
          <p:cNvGrpSpPr/>
          <p:nvPr/>
        </p:nvGrpSpPr>
        <p:grpSpPr>
          <a:xfrm>
            <a:off x="4463891" y="5276426"/>
            <a:ext cx="8475699" cy="4298810"/>
            <a:chOff x="0" y="0"/>
            <a:chExt cx="8475698" cy="4298808"/>
          </a:xfrm>
        </p:grpSpPr>
        <p:pic>
          <p:nvPicPr>
            <p:cNvPr id="1239" name="rohr2Large.jpg" descr="rohr2Larg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0136" y="0"/>
              <a:ext cx="3988565" cy="2375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0" name="rohr1Large.jpg" descr="rohr1Large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3366391" cy="42894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1" name="rohr3Large.jpg" descr="rohr3Large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0136" y="2443992"/>
              <a:ext cx="2592567" cy="1854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2" name="rohr4Large.jpg" descr="rohr4Larg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2416" y="2443992"/>
              <a:ext cx="2343282" cy="1532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68" name="Group"/>
          <p:cNvGrpSpPr/>
          <p:nvPr/>
        </p:nvGrpSpPr>
        <p:grpSpPr>
          <a:xfrm>
            <a:off x="3576584" y="1950720"/>
            <a:ext cx="9970348" cy="2804161"/>
            <a:chOff x="0" y="0"/>
            <a:chExt cx="9970346" cy="2804159"/>
          </a:xfrm>
        </p:grpSpPr>
        <p:pic>
          <p:nvPicPr>
            <p:cNvPr id="1244" name="0.jpg" descr="0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6293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5" name="1.jpg" descr="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246294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6" name="2.jpg" descr="2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2586" y="0"/>
              <a:ext cx="1246295" cy="93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7" name="4.jpg" descr="4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85173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8" name="5.jpg" descr="5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31466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9" name="6.jpg" descr="6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75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0" name="7.jpg" descr="7.jp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4053" y="0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1" name="8.jpg" descr="8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2" name="9.jpg" descr="9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629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3" name="10.jpg" descr="10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9258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4" name="11.jpg" descr="11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3887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5" name="12.jpg" descr="12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85173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6" name="13.jpg" descr="13.jp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31466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7" name="14.jpg" descr="14.jp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77759" y="93471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8" name="15.jpg" descr="15.jp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24053" y="93471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9" name="19.jpg" descr="19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73887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0" name="20.jpg" descr="20.jp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85173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1" name="21.jpg" descr="21.jp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3146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2" name="22.jpg" descr="22.jp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477759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3" name="23.jpg" descr="23.jp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72405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4" name="3.jpg" descr="3.jp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738879" y="0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5" name="16.jpg" descr="16.jp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0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6" name="17.jpg" descr="17.jp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46293" y="1869439"/>
              <a:ext cx="1246294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7" name="18.jpg" descr="18.jp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492586" y="1869439"/>
              <a:ext cx="1246295" cy="934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9" name="Shape"/>
          <p:cNvSpPr/>
          <p:nvPr/>
        </p:nvSpPr>
        <p:spPr>
          <a:xfrm>
            <a:off x="8065046" y="4445564"/>
            <a:ext cx="1052126" cy="1551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CC99"/>
          </a:solidFill>
          <a:ln w="12700">
            <a:solidFill>
              <a:srgbClr val="FFFFFF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1195668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173B6-6050-B643-549E-945865E3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automated 2D stitching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6C9AE-8129-69F1-1C2F-4516C7646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273" name="stitchmenu.jpg" descr="stitchmen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84" y="2029742"/>
            <a:ext cx="8561494" cy="648659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Demo"/>
          <p:cNvSpPr txBox="1"/>
          <p:nvPr/>
        </p:nvSpPr>
        <p:spPr>
          <a:xfrm>
            <a:off x="5852425" y="5310294"/>
            <a:ext cx="5743787" cy="108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2600"/>
              </a:spcBef>
              <a:defRPr sz="6200" u="sng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6714195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et you own free c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 you own free copy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FCED69-58CA-D044-A315-550FD33BC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78" name="image.png" descr="image.png"/>
          <p:cNvPicPr>
            <a:picLocks noChangeAspect="1"/>
          </p:cNvPicPr>
          <p:nvPr/>
        </p:nvPicPr>
        <p:blipFill>
          <a:blip r:embed="rId2"/>
          <a:srcRect b="18278"/>
          <a:stretch>
            <a:fillRect/>
          </a:stretch>
        </p:blipFill>
        <p:spPr>
          <a:xfrm>
            <a:off x="4226824" y="2275839"/>
            <a:ext cx="9521050" cy="574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http://get.live.com/photogallery/overview"/>
          <p:cNvSpPr txBox="1"/>
          <p:nvPr/>
        </p:nvSpPr>
        <p:spPr>
          <a:xfrm>
            <a:off x="4226824" y="8019626"/>
            <a:ext cx="9536854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1400"/>
              </a:spcBef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 u="sng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http://get.live.com/photogallery/overview</a:t>
            </a:r>
          </a:p>
        </p:txBody>
      </p:sp>
      <p:sp>
        <p:nvSpPr>
          <p:cNvPr id="1280" name="Rectangle"/>
          <p:cNvSpPr/>
          <p:nvPr/>
        </p:nvSpPr>
        <p:spPr>
          <a:xfrm>
            <a:off x="4551944" y="7213601"/>
            <a:ext cx="4334934" cy="216747"/>
          </a:xfrm>
          <a:prstGeom prst="rect">
            <a:avLst/>
          </a:prstGeom>
          <a:solidFill>
            <a:srgbClr val="FFFF00">
              <a:alpha val="50000"/>
            </a:srgb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8977683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34FB8-8EF4-F371-5810-A3D9B638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Rec.pano</a:t>
            </a:r>
            <a:r>
              <a:rPr lang="en-US" dirty="0"/>
              <a:t>.: system components</a:t>
            </a:r>
            <a:endParaRPr lang="en-KR" dirty="0"/>
          </a:p>
        </p:txBody>
      </p:sp>
      <p:sp>
        <p:nvSpPr>
          <p:cNvPr id="1291" name="Feature detection and descrip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detection and description</a:t>
            </a:r>
          </a:p>
          <a:p>
            <a:pPr lvl="1"/>
            <a:r>
              <a:rPr lang="en-US"/>
              <a:t>more uniform point density</a:t>
            </a:r>
          </a:p>
          <a:p>
            <a:r>
              <a:rPr lang="en-US"/>
              <a:t>Fast matching (hash table)</a:t>
            </a:r>
          </a:p>
          <a:p>
            <a:r>
              <a:rPr lang="en-US"/>
              <a:t>RANSAC filtering of matches</a:t>
            </a:r>
          </a:p>
          <a:p>
            <a:r>
              <a:rPr lang="en-US"/>
              <a:t>Intensity-based verification</a:t>
            </a:r>
          </a:p>
          <a:p>
            <a:r>
              <a:rPr lang="en-US"/>
              <a:t>Incremental bundle adjustment</a:t>
            </a:r>
            <a:br>
              <a:rPr lang="en-US"/>
            </a:br>
            <a:endParaRPr lang="en-US"/>
          </a:p>
          <a:p>
            <a:r>
              <a:rPr lang="en-US"/>
              <a:t>[M. Brown, R. Szeliski, and S. Winder. Multi-image matching using multi-scale oriented patches, CVPR'2005]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58600F-95CA-AD19-F44D-EB465EA6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Oriented Patches</a:t>
            </a:r>
            <a:endParaRPr lang="en-KR" dirty="0"/>
          </a:p>
        </p:txBody>
      </p:sp>
      <p:sp>
        <p:nvSpPr>
          <p:cNvPr id="1294" name="Interest point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Interest points</a:t>
            </a:r>
          </a:p>
          <a:p>
            <a:pPr lvl="1"/>
            <a:r>
              <a:rPr lang="en-US"/>
              <a:t>Multi-scale Harris corners</a:t>
            </a:r>
          </a:p>
          <a:p>
            <a:pPr lvl="1"/>
            <a:r>
              <a:rPr lang="en-US"/>
              <a:t>Orientation from blurred gradient</a:t>
            </a:r>
          </a:p>
          <a:p>
            <a:pPr lvl="1"/>
            <a:r>
              <a:rPr lang="en-US"/>
              <a:t>Geometrically invariant to similarity transforms</a:t>
            </a:r>
          </a:p>
          <a:p>
            <a:r>
              <a:rPr lang="en-US"/>
              <a:t>Descriptor vector</a:t>
            </a:r>
          </a:p>
          <a:p>
            <a:pPr lvl="1"/>
            <a:r>
              <a:rPr lang="en-US"/>
              <a:t>Bias/gain normalized sampling of local patch (8x8)</a:t>
            </a:r>
          </a:p>
          <a:p>
            <a:pPr lvl="1"/>
            <a:r>
              <a:rPr lang="en-US"/>
              <a:t>Photometrically invariant to affine changes in intensity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Feature irregular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irregularities</a:t>
            </a:r>
          </a:p>
        </p:txBody>
      </p:sp>
      <p:sp>
        <p:nvSpPr>
          <p:cNvPr id="1288" name="Distribute points evenly over the imag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287866" indent="-287866">
              <a:spcBef>
                <a:spcPts val="1200"/>
              </a:spcBef>
              <a:defRPr sz="3400"/>
            </a:lvl1pPr>
          </a:lstStyle>
          <a:p>
            <a:r>
              <a:t>Distribute points evenly over the image</a:t>
            </a:r>
          </a:p>
        </p:txBody>
      </p:sp>
      <p:pic>
        <p:nvPicPr>
          <p:cNvPr id="1290" name="adaptiveNMS1.jpg" descr="adaptiveNM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58" y="3901441"/>
            <a:ext cx="6240499" cy="466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1" name="adaptiveNMS2.jpg" descr="adaptiveNMS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16" y="3899183"/>
            <a:ext cx="6240499" cy="469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2" name="adaptiveNMS3.jpg" descr="adaptiveNMS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362" y="3912730"/>
            <a:ext cx="6240498" cy="466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adaptiveNMS4.jpg" descr="adaptiveNMS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362" y="3890151"/>
            <a:ext cx="6240498" cy="468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4" name="adaptiveNMS5.jpg" descr="adaptiveNMS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362" y="3912729"/>
            <a:ext cx="6226952" cy="4678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122994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animBg="1" advAuto="0"/>
      <p:bldP spid="1291" grpId="0" animBg="1" advAuto="0"/>
      <p:bldP spid="1292" grpId="0" animBg="1" advAuto="0"/>
      <p:bldP spid="1293" grpId="0" animBg="1" advAuto="0"/>
      <p:bldP spid="1294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Descriptor V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Descriptor Vector</a:t>
            </a:r>
          </a:p>
        </p:txBody>
      </p:sp>
      <p:sp>
        <p:nvSpPr>
          <p:cNvPr id="1296" name="Orientation = blurred gradien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Orientation = blurred gradient</a:t>
            </a:r>
          </a:p>
          <a:p>
            <a:r>
              <a:t>Similarity Invariant Frame</a:t>
            </a:r>
          </a:p>
          <a:p>
            <a:pPr marL="704850" lvl="1" indent="-323850">
              <a:buClr>
                <a:srgbClr val="003399"/>
              </a:buClr>
              <a:defRPr sz="3400"/>
            </a:pPr>
            <a:r>
              <a:t>Scale-space position (x, y, s) + orientation 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q</a:t>
            </a:r>
            <a:r>
              <a:t>)</a:t>
            </a:r>
          </a:p>
        </p:txBody>
      </p:sp>
      <p:pic>
        <p:nvPicPr>
          <p:cNvPr id="1298" name="matierb1.jpg" descr="matierb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811" y="4551679"/>
            <a:ext cx="7057815" cy="49716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3698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abbeyall2.jpg" descr="abbeyall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780" y="1517226"/>
            <a:ext cx="6265334" cy="801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1" name="abbeyshell2.jpg" descr="abbeyshell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80" y="1517226"/>
            <a:ext cx="6265334" cy="801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2" name="abbeygeom2.jpg" descr="abbeygeom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64" y="1517226"/>
            <a:ext cx="6265334" cy="801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3" name="abbeygeom1.jpg" descr="abbeygeom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446" y="1519485"/>
            <a:ext cx="6272108" cy="80060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565251-14BF-0BDC-4E13-4F183EEB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Feature Matching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D2911-A888-F2CD-F817-25CCE993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301238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 animBg="1" advAuto="0"/>
      <p:bldP spid="1302" grpId="0" animBg="1" advAuto="0"/>
      <p:bldP spid="1303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SIFT2.jpg" descr="SIF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505" y="5581227"/>
            <a:ext cx="5226757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7" name="SIFT1.jpg" descr="SIF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38" y="5581227"/>
            <a:ext cx="5226757" cy="3788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8" name="image1.jpg" descr="imag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37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9" name="image2.jpg" descr="image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504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sp>
        <p:nvSpPr>
          <p:cNvPr id="1311" name="RANSAC motion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RANSAC motion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B47DE0-BBB0-F940-A9AA-6197A9EE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964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37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2.jpg" descr="imag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504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RANSAC motion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RANSAC motion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B1C659-F561-6C45-AFAF-EEC81A38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17" name="matches1.jpg" descr="matches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38" y="5576711"/>
            <a:ext cx="5226757" cy="3784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matches2.jpg" descr="matches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731" y="5576711"/>
            <a:ext cx="5226756" cy="37840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793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tion model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6F609-92F0-7049-AAC7-EBDFA15DA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37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1" name="image2.jpg" descr="imag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504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RANSAC motion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RANSAC motion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81BB4-6ED6-F34B-A625-8AF7E4EC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24" name="homography.jpg" descr="homograph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98" y="5578969"/>
            <a:ext cx="8094135" cy="404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325" name="Shape"/>
          <p:cNvSpPr/>
          <p:nvPr/>
        </p:nvSpPr>
        <p:spPr>
          <a:xfrm>
            <a:off x="8128265" y="4551680"/>
            <a:ext cx="1052125" cy="155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CC99"/>
          </a:solidFill>
          <a:ln w="12700">
            <a:solidFill>
              <a:srgbClr val="FFFFFF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3277817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37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image2.jpg" descr="imag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504" y="1625600"/>
            <a:ext cx="5229014" cy="37840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Probabilistic model for ver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4059">
                <a:effectLst>
                  <a:outerShdw blurRad="26669" dist="26669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Probabilistic model for verification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F69AC-46B1-B440-BA49-110A8E6F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" name="inliers1.jpg" descr="inliers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096" y="5576711"/>
            <a:ext cx="5226757" cy="3784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inliers2.jpg" descr="inliers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731" y="5576711"/>
            <a:ext cx="5226756" cy="37840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9835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FEF631-B478-3AEE-938C-AE60CFEE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this work?</a:t>
            </a:r>
            <a:endParaRPr lang="en-KR" dirty="0"/>
          </a:p>
        </p:txBody>
      </p:sp>
      <p:sp>
        <p:nvSpPr>
          <p:cNvPr id="1343" name="Test on 100s of example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on 100s of examples…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5AF004-DEF9-7830-C23F-CFC74740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this work?</a:t>
            </a:r>
            <a:endParaRPr lang="en-KR" dirty="0"/>
          </a:p>
        </p:txBody>
      </p:sp>
      <p:sp>
        <p:nvSpPr>
          <p:cNvPr id="1346" name="Test on 100s of examples…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on 100s of examples…</a:t>
            </a:r>
          </a:p>
          <a:p>
            <a:endParaRPr lang="en-US" dirty="0"/>
          </a:p>
          <a:p>
            <a:r>
              <a:rPr lang="en-US" dirty="0"/>
              <a:t>…still too many failures (5-10%) for consumer application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2C65E-19F9-A0D8-0D8A-D187BB0A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Mistakes: False Positive</a:t>
            </a:r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56DAD-B6A7-AD77-954E-3E99091E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342" name="abbey1.jpg" descr="abbey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71" y="1842347"/>
            <a:ext cx="5795717" cy="7477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3" name="abbey2.jpg" descr="abbey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31" y="1842346"/>
            <a:ext cx="5757334" cy="7369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4557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2A1453-97E2-93A7-0386-7673EA7B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Mistakes: False Positive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15099-3595-C189-7F11-C744E70E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347" name="officeatrium1.jpg" descr="officeatrium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31" y="2600961"/>
            <a:ext cx="6502401" cy="4894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8" name="officeatrium2.jpg" descr="officeatrium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31" y="2600961"/>
            <a:ext cx="6502400" cy="4876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5620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D4FE85-C517-7B42-ABBF-35F0C9BA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Mistake: False Negative</a:t>
            </a:r>
            <a:endParaRPr lang="en-KR" dirty="0"/>
          </a:p>
        </p:txBody>
      </p:sp>
      <p:sp>
        <p:nvSpPr>
          <p:cNvPr id="1350" name="Moving objects: large areas of disagreement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Moving objects: large areas of disagreement</a:t>
            </a:r>
          </a:p>
        </p:txBody>
      </p:sp>
      <p:pic>
        <p:nvPicPr>
          <p:cNvPr id="1352" name="bborig_crop.jpg" descr="bborig_cro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922" y="3375378"/>
            <a:ext cx="9315592" cy="53689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74598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Matching Mist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Matching Mistakes</a:t>
            </a:r>
          </a:p>
        </p:txBody>
      </p:sp>
      <p:sp>
        <p:nvSpPr>
          <p:cNvPr id="1364" name="Accidental alignmen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Accidental alignment</a:t>
            </a:r>
          </a:p>
          <a:p>
            <a:pPr marL="704850" lvl="1" indent="-323850">
              <a:defRPr sz="3400"/>
            </a:pPr>
            <a:r>
              <a:t>repeated / similar regions</a:t>
            </a:r>
          </a:p>
          <a:p>
            <a:r>
              <a:t>Failed alignments</a:t>
            </a:r>
          </a:p>
          <a:p>
            <a:pPr marL="704850" lvl="1" indent="-323850">
              <a:defRPr sz="3400"/>
            </a:pPr>
            <a:r>
              <a:t>moving objects / parallax</a:t>
            </a:r>
          </a:p>
          <a:p>
            <a:pPr marL="704850" lvl="1" indent="-323850">
              <a:defRPr sz="3400"/>
            </a:pPr>
            <a:r>
              <a:t>low overlap</a:t>
            </a:r>
          </a:p>
          <a:p>
            <a:pPr marL="704850" lvl="1" indent="-323850">
              <a:defRPr sz="3400"/>
            </a:pPr>
            <a:r>
              <a:t>“feature-less” regions</a:t>
            </a:r>
            <a:br/>
            <a:r>
              <a:t>(more variety?)</a:t>
            </a:r>
          </a:p>
          <a:p>
            <a:r>
              <a:t>No 100% reliable algorithm?</a:t>
            </a:r>
          </a:p>
        </p:txBody>
      </p:sp>
      <p:pic>
        <p:nvPicPr>
          <p:cNvPr id="6" name="brostow_deception3.jpg" descr="brostow_deception3.jpg">
            <a:extLst>
              <a:ext uri="{FF2B5EF4-FFF2-40B4-BE49-F238E27FC236}">
                <a16:creationId xmlns:a16="http://schemas.microsoft.com/office/drawing/2014/main" id="{ECDFB73D-DB62-2745-9F9E-D2DA0C8A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66" y="2130368"/>
            <a:ext cx="7312944" cy="329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rostow_deception3102-0203_STA.jpg" descr="brostow_deception3102-0203_STA.jpg">
            <a:extLst>
              <a:ext uri="{FF2B5EF4-FFF2-40B4-BE49-F238E27FC236}">
                <a16:creationId xmlns:a16="http://schemas.microsoft.com/office/drawing/2014/main" id="{C59D10D3-DCC7-F449-A8E2-785B43A2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764" y="6014721"/>
            <a:ext cx="3467947" cy="2600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How can we fix these?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fix these?</a:t>
            </a:r>
          </a:p>
        </p:txBody>
      </p:sp>
      <p:sp>
        <p:nvSpPr>
          <p:cNvPr id="1368" name="Tune the feature detector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Tune the feature detector</a:t>
            </a:r>
          </a:p>
          <a:p>
            <a:r>
              <a:rPr lang="en-US"/>
              <a:t>Tune the feature matcher (cost metric)</a:t>
            </a:r>
          </a:p>
          <a:p>
            <a:r>
              <a:rPr lang="en-US"/>
              <a:t>Tune the RANSAC stage (motion model)</a:t>
            </a:r>
          </a:p>
          <a:p>
            <a:r>
              <a:rPr lang="en-US"/>
              <a:t>Tune the verification stage</a:t>
            </a:r>
          </a:p>
          <a:p>
            <a:r>
              <a:rPr lang="en-US"/>
              <a:t>Use “higher-level” knowledge</a:t>
            </a:r>
          </a:p>
          <a:p>
            <a:pPr lvl="1"/>
            <a:r>
              <a:rPr lang="en-US"/>
              <a:t>e.g., typical camera motions</a:t>
            </a:r>
            <a:br>
              <a:rPr lang="en-US"/>
            </a:br>
            <a:endParaRPr lang="en-US"/>
          </a:p>
          <a:p>
            <a:r>
              <a:rPr lang="en-US">
                <a:sym typeface="Helvetica"/>
              </a:rPr>
              <a:t>→ Sounds like a b</a:t>
            </a:r>
            <a:r>
              <a:rPr lang="en-US"/>
              <a:t>ig “learning” problem</a:t>
            </a:r>
          </a:p>
          <a:p>
            <a:pPr lvl="1"/>
            <a:r>
              <a:rPr lang="en-US"/>
              <a:t>Need a large training/test data set (panoramas)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Image Blend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Blending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07E2C-E559-2E45-90F2-C8781C7D0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X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67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\hat{x}, \hat{y}, \hat{z}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x', y'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X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6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Z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52.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\hat{x}, \hat{y}, \hat{z}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x', y'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Z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52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x', y'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X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6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Z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52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\hat{x}, \hat{y}, \hat{z}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(x', y'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X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6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Z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52.25"/>
</p:tagLst>
</file>

<file path=ppt/theme/theme1.xml><?xml version="1.0" encoding="utf-8"?>
<a:theme xmlns:a="http://schemas.openxmlformats.org/drawingml/2006/main" name="202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" id="{34755851-97A1-CE40-9F20-F215B4ADCBC1}" vid="{6F8B5E78-A976-4B42-AABF-C95AB732C094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</Template>
  <TotalTime>1490</TotalTime>
  <Words>3045</Words>
  <Application>Microsoft Macintosh PowerPoint</Application>
  <PresentationFormat>Custom</PresentationFormat>
  <Paragraphs>589</Paragraphs>
  <Slides>119</Slides>
  <Notes>14</Notes>
  <HiddenSlides>8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2" baseType="lpstr">
      <vt:lpstr>Arial Unicode MS</vt:lpstr>
      <vt:lpstr>System Font Regular</vt:lpstr>
      <vt:lpstr>Arial</vt:lpstr>
      <vt:lpstr>Avenir</vt:lpstr>
      <vt:lpstr>Calibri</vt:lpstr>
      <vt:lpstr>Cambria Math</vt:lpstr>
      <vt:lpstr>Candara</vt:lpstr>
      <vt:lpstr>Helvetica</vt:lpstr>
      <vt:lpstr>Symbol</vt:lpstr>
      <vt:lpstr>Times New Roman</vt:lpstr>
      <vt:lpstr>Wingdings</vt:lpstr>
      <vt:lpstr>2022</vt:lpstr>
      <vt:lpstr>Photo Editor Photo</vt:lpstr>
      <vt:lpstr>Image Stitching</vt:lpstr>
      <vt:lpstr>Image Mosaics</vt:lpstr>
      <vt:lpstr>Outline</vt:lpstr>
      <vt:lpstr>Outline</vt:lpstr>
      <vt:lpstr>A pencil of rays contains all views</vt:lpstr>
      <vt:lpstr>2D Rotational</vt:lpstr>
      <vt:lpstr>2D Translation + 2D Rotation</vt:lpstr>
      <vt:lpstr>Finding relative “transformation”</vt:lpstr>
      <vt:lpstr>Motion models</vt:lpstr>
      <vt:lpstr>Motion models</vt:lpstr>
      <vt:lpstr>A pencil of rays contains all views</vt:lpstr>
      <vt:lpstr>Planar scene (or a faraway one)</vt:lpstr>
      <vt:lpstr>Projective transformations</vt:lpstr>
      <vt:lpstr>Changing camera center</vt:lpstr>
      <vt:lpstr>What cannot </vt:lpstr>
      <vt:lpstr>Image Warping</vt:lpstr>
      <vt:lpstr>Image Warping</vt:lpstr>
      <vt:lpstr>Image Warping</vt:lpstr>
      <vt:lpstr>Parametric (global) warping</vt:lpstr>
      <vt:lpstr>2D coordinate transformations</vt:lpstr>
      <vt:lpstr>Image Warping</vt:lpstr>
      <vt:lpstr>Forward Warping</vt:lpstr>
      <vt:lpstr>Forward Warping</vt:lpstr>
      <vt:lpstr>Inverse Warping</vt:lpstr>
      <vt:lpstr>Inverse Warping</vt:lpstr>
      <vt:lpstr>Interpolation</vt:lpstr>
      <vt:lpstr>Motion models (reprise)</vt:lpstr>
      <vt:lpstr>Motion models</vt:lpstr>
      <vt:lpstr>Motion models</vt:lpstr>
      <vt:lpstr>Finding the transformation</vt:lpstr>
      <vt:lpstr>Plane perspective mosaics</vt:lpstr>
      <vt:lpstr>Image warping with homographies</vt:lpstr>
      <vt:lpstr>Rotational mosaics</vt:lpstr>
      <vt:lpstr>3D → 2D Perspective Projection</vt:lpstr>
      <vt:lpstr>Rotational mosaic</vt:lpstr>
      <vt:lpstr>Rotations and quaternions</vt:lpstr>
      <vt:lpstr>Incremental rotation update</vt:lpstr>
      <vt:lpstr>Image Mosaics (stitching)</vt:lpstr>
      <vt:lpstr>Image Mosaic</vt:lpstr>
      <vt:lpstr>Image Mosaics (stitching)</vt:lpstr>
      <vt:lpstr>Mosaics for Video Coding</vt:lpstr>
      <vt:lpstr>Establishing correspondences</vt:lpstr>
      <vt:lpstr>Panorama: What if you want a 360° field of view?</vt:lpstr>
      <vt:lpstr>Panoramas</vt:lpstr>
      <vt:lpstr>Cylindrical Panoramas</vt:lpstr>
      <vt:lpstr>Cylindrical projection</vt:lpstr>
      <vt:lpstr>Cylindrical projection</vt:lpstr>
      <vt:lpstr>Cylindrical Panoramas</vt:lpstr>
      <vt:lpstr>Cylindrical reprojection</vt:lpstr>
      <vt:lpstr>Determining the focal length</vt:lpstr>
      <vt:lpstr>A simple method for estimating f</vt:lpstr>
      <vt:lpstr>Cylindrical projection</vt:lpstr>
      <vt:lpstr>Cylindrical warping</vt:lpstr>
      <vt:lpstr>Spherical warping</vt:lpstr>
      <vt:lpstr>3D rotation</vt:lpstr>
      <vt:lpstr>Radial distortion</vt:lpstr>
      <vt:lpstr>Fisheye lens</vt:lpstr>
      <vt:lpstr>Image Stitching</vt:lpstr>
      <vt:lpstr>Matching features</vt:lpstr>
      <vt:lpstr>RAndom SAmple Consensus</vt:lpstr>
      <vt:lpstr>Least squares fit</vt:lpstr>
      <vt:lpstr>RANSAC for estimating homography</vt:lpstr>
      <vt:lpstr>RANSAC: 1D Line Fitting</vt:lpstr>
      <vt:lpstr>RANSAC: 1D Line Fitting</vt:lpstr>
      <vt:lpstr>RANSAC: 1D Line Fitting</vt:lpstr>
      <vt:lpstr>Assembling the panorama</vt:lpstr>
      <vt:lpstr>Problem:  Drift</vt:lpstr>
      <vt:lpstr>Problem:  Drift</vt:lpstr>
      <vt:lpstr>End-to-end alignment and crop</vt:lpstr>
      <vt:lpstr>Rectangling panoramas</vt:lpstr>
      <vt:lpstr>Full-view (360° spherical) panoramas</vt:lpstr>
      <vt:lpstr>Full-view Panorama</vt:lpstr>
      <vt:lpstr>Texture Mapped Model</vt:lpstr>
      <vt:lpstr>Global alignment</vt:lpstr>
      <vt:lpstr>Recognizing Panoramas</vt:lpstr>
      <vt:lpstr>Recognizing Panoramas</vt:lpstr>
      <vt:lpstr>Finding the panoramas</vt:lpstr>
      <vt:lpstr>Finding the panoramas</vt:lpstr>
      <vt:lpstr>Finding the panoramas</vt:lpstr>
      <vt:lpstr>Finding the panoramas</vt:lpstr>
      <vt:lpstr>Fully automated 2D stitching</vt:lpstr>
      <vt:lpstr>Get you own free copy</vt:lpstr>
      <vt:lpstr>Rec.pano.: system components</vt:lpstr>
      <vt:lpstr>Multi-Scale Oriented Patches</vt:lpstr>
      <vt:lpstr>Feature irregularities</vt:lpstr>
      <vt:lpstr>Descriptor Vector</vt:lpstr>
      <vt:lpstr>Probabilistic Feature Matching</vt:lpstr>
      <vt:lpstr>RANSAC motion model</vt:lpstr>
      <vt:lpstr>RANSAC motion model</vt:lpstr>
      <vt:lpstr>RANSAC motion model</vt:lpstr>
      <vt:lpstr>Probabilistic model for verification</vt:lpstr>
      <vt:lpstr>How well does this work?</vt:lpstr>
      <vt:lpstr>How well does this work?</vt:lpstr>
      <vt:lpstr>Matching Mistakes: False Positive</vt:lpstr>
      <vt:lpstr>Matching Mistakes: False Positive</vt:lpstr>
      <vt:lpstr>Matching Mistake: False Negative</vt:lpstr>
      <vt:lpstr>Matching Mistakes</vt:lpstr>
      <vt:lpstr>How can we fix these?</vt:lpstr>
      <vt:lpstr>Image Blending</vt:lpstr>
      <vt:lpstr>Image feathering</vt:lpstr>
      <vt:lpstr>Image Feathering</vt:lpstr>
      <vt:lpstr>Feathering</vt:lpstr>
      <vt:lpstr>Effect of window size</vt:lpstr>
      <vt:lpstr>Effect of window size</vt:lpstr>
      <vt:lpstr>Good window size</vt:lpstr>
      <vt:lpstr>Pyramid Blending</vt:lpstr>
      <vt:lpstr>PowerPoint Presentation</vt:lpstr>
      <vt:lpstr>Laplacian image blend</vt:lpstr>
      <vt:lpstr>Weight selection (3D panorama)</vt:lpstr>
      <vt:lpstr>Poisson Image Editing</vt:lpstr>
      <vt:lpstr>De-Ghosting</vt:lpstr>
      <vt:lpstr>Local alignment (deghosting)</vt:lpstr>
      <vt:lpstr>Local alignment (deghosting)</vt:lpstr>
      <vt:lpstr>Region-based de-ghosting</vt:lpstr>
      <vt:lpstr>Region-based de-ghosting</vt:lpstr>
      <vt:lpstr>Cutout-based de-ghosting</vt:lpstr>
      <vt:lpstr>Cutout-based compositing</vt:lpstr>
      <vt:lpstr>Cutout-based compositing</vt:lpstr>
      <vt:lpstr>Cutout-based compositing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</dc:title>
  <cp:lastModifiedBy>신 현준</cp:lastModifiedBy>
  <cp:revision>33</cp:revision>
  <dcterms:modified xsi:type="dcterms:W3CDTF">2022-11-02T00:44:52Z</dcterms:modified>
</cp:coreProperties>
</file>